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512" r:id="rId5"/>
    <p:sldId id="275" r:id="rId6"/>
    <p:sldId id="629" r:id="rId7"/>
    <p:sldId id="280" r:id="rId8"/>
    <p:sldId id="749" r:id="rId9"/>
    <p:sldId id="308" r:id="rId10"/>
    <p:sldId id="750" r:id="rId11"/>
    <p:sldId id="371" r:id="rId12"/>
    <p:sldId id="751" r:id="rId13"/>
    <p:sldId id="759" r:id="rId14"/>
    <p:sldId id="752" r:id="rId15"/>
    <p:sldId id="753" r:id="rId16"/>
    <p:sldId id="754" r:id="rId17"/>
    <p:sldId id="755" r:id="rId18"/>
    <p:sldId id="756" r:id="rId19"/>
    <p:sldId id="757" r:id="rId20"/>
    <p:sldId id="341" r:id="rId21"/>
    <p:sldId id="758" r:id="rId22"/>
    <p:sldId id="728" r:id="rId23"/>
    <p:sldId id="761" r:id="rId24"/>
    <p:sldId id="520" r:id="rId25"/>
    <p:sldId id="760" r:id="rId26"/>
    <p:sldId id="438" r:id="rId27"/>
    <p:sldId id="762" r:id="rId28"/>
    <p:sldId id="375" r:id="rId2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ung Kwan Cheung" initials="LKC" lastIdx="2" clrIdx="0">
    <p:extLst>
      <p:ext uri="{19B8F6BF-5375-455C-9EA6-DF929625EA0E}">
        <p15:presenceInfo xmlns:p15="http://schemas.microsoft.com/office/powerpoint/2012/main" userId="555d4b11ee1cd1f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9EC"/>
    <a:srgbClr val="45B39C"/>
    <a:srgbClr val="FF0000"/>
    <a:srgbClr val="3399FF"/>
    <a:srgbClr val="FF5050"/>
    <a:srgbClr val="5CC7C1"/>
    <a:srgbClr val="F3F1EB"/>
    <a:srgbClr val="605270"/>
    <a:srgbClr val="A5CFE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9FAA18-9F48-384D-B2EC-DBDB05C2FE2F}" v="3" dt="2026-01-29T06:18:37.014"/>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6"/>
  </p:normalViewPr>
  <p:slideViewPr>
    <p:cSldViewPr snapToGrid="0">
      <p:cViewPr varScale="1">
        <p:scale>
          <a:sx n="105" d="100"/>
          <a:sy n="105"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N, LONGHAO 11646005" userId="ce481e9a-8682-4126-88de-d9fe1d7ca31e" providerId="ADAL" clId="{F0C365D3-72CC-497A-B456-EA7273F0B3E6}"/>
    <pc:docChg chg="undo custSel addSld delSld modSld sldOrd">
      <pc:chgData name="FAN, LONGHAO 11646005" userId="ce481e9a-8682-4126-88de-d9fe1d7ca31e" providerId="ADAL" clId="{F0C365D3-72CC-497A-B456-EA7273F0B3E6}" dt="2026-01-20T01:54:40.020" v="2149" actId="20577"/>
      <pc:docMkLst>
        <pc:docMk/>
      </pc:docMkLst>
      <pc:sldChg chg="modSp mod modAnim">
        <pc:chgData name="FAN, LONGHAO 11646005" userId="ce481e9a-8682-4126-88de-d9fe1d7ca31e" providerId="ADAL" clId="{F0C365D3-72CC-497A-B456-EA7273F0B3E6}" dt="2026-01-20T01:03:55.603" v="1376" actId="14100"/>
        <pc:sldMkLst>
          <pc:docMk/>
          <pc:sldMk cId="3986798073" sldId="275"/>
        </pc:sldMkLst>
        <pc:spChg chg="mod">
          <ac:chgData name="FAN, LONGHAO 11646005" userId="ce481e9a-8682-4126-88de-d9fe1d7ca31e" providerId="ADAL" clId="{F0C365D3-72CC-497A-B456-EA7273F0B3E6}" dt="2026-01-13T07:58:36.691" v="22" actId="20577"/>
          <ac:spMkLst>
            <pc:docMk/>
            <pc:sldMk cId="3986798073" sldId="275"/>
            <ac:spMk id="12" creationId="{56FD4B51-7E8E-4D21-AEF9-676FE0963031}"/>
          </ac:spMkLst>
        </pc:spChg>
        <pc:spChg chg="mod">
          <ac:chgData name="FAN, LONGHAO 11646005" userId="ce481e9a-8682-4126-88de-d9fe1d7ca31e" providerId="ADAL" clId="{F0C365D3-72CC-497A-B456-EA7273F0B3E6}" dt="2026-01-13T07:59:25.180" v="35" actId="20577"/>
          <ac:spMkLst>
            <pc:docMk/>
            <pc:sldMk cId="3986798073" sldId="275"/>
            <ac:spMk id="13" creationId="{B4ACCEB5-E9BA-4EA2-A7A3-3BE5F04510AE}"/>
          </ac:spMkLst>
        </pc:spChg>
      </pc:sldChg>
      <pc:sldChg chg="modSp mod">
        <pc:chgData name="FAN, LONGHAO 11646005" userId="ce481e9a-8682-4126-88de-d9fe1d7ca31e" providerId="ADAL" clId="{F0C365D3-72CC-497A-B456-EA7273F0B3E6}" dt="2026-01-13T08:27:57.246" v="50" actId="20577"/>
        <pc:sldMkLst>
          <pc:docMk/>
          <pc:sldMk cId="2194103400" sldId="308"/>
        </pc:sldMkLst>
        <pc:spChg chg="mod">
          <ac:chgData name="FAN, LONGHAO 11646005" userId="ce481e9a-8682-4126-88de-d9fe1d7ca31e" providerId="ADAL" clId="{F0C365D3-72CC-497A-B456-EA7273F0B3E6}" dt="2026-01-13T08:27:57.246" v="50" actId="20577"/>
          <ac:spMkLst>
            <pc:docMk/>
            <pc:sldMk cId="2194103400" sldId="308"/>
            <ac:spMk id="8" creationId="{4B1E9AD6-5CF2-4353-B3BB-D10468BBDA70}"/>
          </ac:spMkLst>
        </pc:spChg>
      </pc:sldChg>
      <pc:sldChg chg="modSp mod">
        <pc:chgData name="FAN, LONGHAO 11646005" userId="ce481e9a-8682-4126-88de-d9fe1d7ca31e" providerId="ADAL" clId="{F0C365D3-72CC-497A-B456-EA7273F0B3E6}" dt="2026-01-19T10:36:03.392" v="1125" actId="404"/>
        <pc:sldMkLst>
          <pc:docMk/>
          <pc:sldMk cId="4142760268" sldId="341"/>
        </pc:sldMkLst>
        <pc:spChg chg="mod">
          <ac:chgData name="FAN, LONGHAO 11646005" userId="ce481e9a-8682-4126-88de-d9fe1d7ca31e" providerId="ADAL" clId="{F0C365D3-72CC-497A-B456-EA7273F0B3E6}" dt="2026-01-19T10:36:03.392" v="1125" actId="404"/>
          <ac:spMkLst>
            <pc:docMk/>
            <pc:sldMk cId="4142760268" sldId="341"/>
            <ac:spMk id="8" creationId="{3DB7952D-88EB-4A8B-B034-B3706BC5DCD6}"/>
          </ac:spMkLst>
        </pc:spChg>
      </pc:sldChg>
      <pc:sldChg chg="modSp mod ord">
        <pc:chgData name="FAN, LONGHAO 11646005" userId="ce481e9a-8682-4126-88de-d9fe1d7ca31e" providerId="ADAL" clId="{F0C365D3-72CC-497A-B456-EA7273F0B3E6}" dt="2026-01-19T04:55:10.649" v="55"/>
        <pc:sldMkLst>
          <pc:docMk/>
          <pc:sldMk cId="3034356209" sldId="371"/>
        </pc:sldMkLst>
        <pc:spChg chg="mod">
          <ac:chgData name="FAN, LONGHAO 11646005" userId="ce481e9a-8682-4126-88de-d9fe1d7ca31e" providerId="ADAL" clId="{F0C365D3-72CC-497A-B456-EA7273F0B3E6}" dt="2026-01-19T04:55:10.649" v="55"/>
          <ac:spMkLst>
            <pc:docMk/>
            <pc:sldMk cId="3034356209" sldId="371"/>
            <ac:spMk id="8" creationId="{58F1C873-0E49-4C5C-B154-402ED4D90E8B}"/>
          </ac:spMkLst>
        </pc:spChg>
      </pc:sldChg>
      <pc:sldChg chg="modSp add mod setBg">
        <pc:chgData name="FAN, LONGHAO 11646005" userId="ce481e9a-8682-4126-88de-d9fe1d7ca31e" providerId="ADAL" clId="{F0C365D3-72CC-497A-B456-EA7273F0B3E6}" dt="2026-01-20T01:49:42.124" v="2027"/>
        <pc:sldMkLst>
          <pc:docMk/>
          <pc:sldMk cId="1692814418" sldId="438"/>
        </pc:sldMkLst>
        <pc:spChg chg="mod">
          <ac:chgData name="FAN, LONGHAO 11646005" userId="ce481e9a-8682-4126-88de-d9fe1d7ca31e" providerId="ADAL" clId="{F0C365D3-72CC-497A-B456-EA7273F0B3E6}" dt="2026-01-20T01:49:42.124" v="2027"/>
          <ac:spMkLst>
            <pc:docMk/>
            <pc:sldMk cId="1692814418" sldId="438"/>
            <ac:spMk id="8" creationId="{6A024117-1448-4142-A5D5-10CD0EC2234F}"/>
          </ac:spMkLst>
        </pc:spChg>
      </pc:sldChg>
      <pc:sldChg chg="modSp mod ord">
        <pc:chgData name="FAN, LONGHAO 11646005" userId="ce481e9a-8682-4126-88de-d9fe1d7ca31e" providerId="ADAL" clId="{F0C365D3-72CC-497A-B456-EA7273F0B3E6}" dt="2026-01-20T01:41:42.075" v="1880"/>
        <pc:sldMkLst>
          <pc:docMk/>
          <pc:sldMk cId="3508335547" sldId="520"/>
        </pc:sldMkLst>
        <pc:spChg chg="mod">
          <ac:chgData name="FAN, LONGHAO 11646005" userId="ce481e9a-8682-4126-88de-d9fe1d7ca31e" providerId="ADAL" clId="{F0C365D3-72CC-497A-B456-EA7273F0B3E6}" dt="2026-01-19T07:24:55.666" v="57"/>
          <ac:spMkLst>
            <pc:docMk/>
            <pc:sldMk cId="3508335547" sldId="520"/>
            <ac:spMk id="8" creationId="{6A024117-1448-4142-A5D5-10CD0EC2234F}"/>
          </ac:spMkLst>
        </pc:spChg>
      </pc:sldChg>
      <pc:sldChg chg="addSp delSp modSp mod ord">
        <pc:chgData name="FAN, LONGHAO 11646005" userId="ce481e9a-8682-4126-88de-d9fe1d7ca31e" providerId="ADAL" clId="{F0C365D3-72CC-497A-B456-EA7273F0B3E6}" dt="2026-01-20T01:39:13.719" v="1870"/>
        <pc:sldMkLst>
          <pc:docMk/>
          <pc:sldMk cId="4002864979" sldId="728"/>
        </pc:sldMkLst>
        <pc:spChg chg="add mod">
          <ac:chgData name="FAN, LONGHAO 11646005" userId="ce481e9a-8682-4126-88de-d9fe1d7ca31e" providerId="ADAL" clId="{F0C365D3-72CC-497A-B456-EA7273F0B3E6}" dt="2026-01-20T01:39:01.075" v="1869"/>
          <ac:spMkLst>
            <pc:docMk/>
            <pc:sldMk cId="4002864979" sldId="728"/>
            <ac:spMk id="5" creationId="{52D94022-1606-F91B-3763-1D1965C73CF4}"/>
          </ac:spMkLst>
        </pc:spChg>
        <pc:spChg chg="mod">
          <ac:chgData name="FAN, LONGHAO 11646005" userId="ce481e9a-8682-4126-88de-d9fe1d7ca31e" providerId="ADAL" clId="{F0C365D3-72CC-497A-B456-EA7273F0B3E6}" dt="2026-01-20T01:31:15.523" v="1582" actId="1076"/>
          <ac:spMkLst>
            <pc:docMk/>
            <pc:sldMk cId="4002864979" sldId="728"/>
            <ac:spMk id="6" creationId="{EA54F52C-0945-D96F-73D6-AA1CFCA9832F}"/>
          </ac:spMkLst>
        </pc:spChg>
        <pc:spChg chg="add mod">
          <ac:chgData name="FAN, LONGHAO 11646005" userId="ce481e9a-8682-4126-88de-d9fe1d7ca31e" providerId="ADAL" clId="{F0C365D3-72CC-497A-B456-EA7273F0B3E6}" dt="2026-01-20T01:39:13.719" v="1870"/>
          <ac:spMkLst>
            <pc:docMk/>
            <pc:sldMk cId="4002864979" sldId="728"/>
            <ac:spMk id="11" creationId="{07061DB9-A327-ADC8-191E-A7CAB875633B}"/>
          </ac:spMkLst>
        </pc:spChg>
        <pc:picChg chg="add mod">
          <ac:chgData name="FAN, LONGHAO 11646005" userId="ce481e9a-8682-4126-88de-d9fe1d7ca31e" providerId="ADAL" clId="{F0C365D3-72CC-497A-B456-EA7273F0B3E6}" dt="2026-01-20T01:30:56.662" v="1580" actId="1076"/>
          <ac:picMkLst>
            <pc:docMk/>
            <pc:sldMk cId="4002864979" sldId="728"/>
            <ac:picMk id="1028" creationId="{A9CDA788-E533-55B2-09F8-E381423BFF61}"/>
          </ac:picMkLst>
        </pc:picChg>
      </pc:sldChg>
      <pc:sldChg chg="modSp add mod">
        <pc:chgData name="FAN, LONGHAO 11646005" userId="ce481e9a-8682-4126-88de-d9fe1d7ca31e" providerId="ADAL" clId="{F0C365D3-72CC-497A-B456-EA7273F0B3E6}" dt="2026-01-19T08:29:35.917" v="80" actId="1076"/>
        <pc:sldMkLst>
          <pc:docMk/>
          <pc:sldMk cId="1263768905" sldId="749"/>
        </pc:sldMkLst>
        <pc:spChg chg="mod">
          <ac:chgData name="FAN, LONGHAO 11646005" userId="ce481e9a-8682-4126-88de-d9fe1d7ca31e" providerId="ADAL" clId="{F0C365D3-72CC-497A-B456-EA7273F0B3E6}" dt="2026-01-19T08:29:35.917" v="80" actId="1076"/>
          <ac:spMkLst>
            <pc:docMk/>
            <pc:sldMk cId="1263768905" sldId="749"/>
            <ac:spMk id="5" creationId="{418B1B6F-31AA-8050-B0EC-1CB737C0FF62}"/>
          </ac:spMkLst>
        </pc:spChg>
        <pc:spChg chg="mod">
          <ac:chgData name="FAN, LONGHAO 11646005" userId="ce481e9a-8682-4126-88de-d9fe1d7ca31e" providerId="ADAL" clId="{F0C365D3-72CC-497A-B456-EA7273F0B3E6}" dt="2026-01-19T08:29:28.220" v="78"/>
          <ac:spMkLst>
            <pc:docMk/>
            <pc:sldMk cId="1263768905" sldId="749"/>
            <ac:spMk id="10" creationId="{DEA6018D-8A7B-7ED2-3E66-D5295FCEA148}"/>
          </ac:spMkLst>
        </pc:spChg>
      </pc:sldChg>
      <pc:sldChg chg="addSp modSp add mod ord">
        <pc:chgData name="FAN, LONGHAO 11646005" userId="ce481e9a-8682-4126-88de-d9fe1d7ca31e" providerId="ADAL" clId="{F0C365D3-72CC-497A-B456-EA7273F0B3E6}" dt="2026-01-19T09:59:46.455" v="876" actId="20577"/>
        <pc:sldMkLst>
          <pc:docMk/>
          <pc:sldMk cId="3203427058" sldId="750"/>
        </pc:sldMkLst>
        <pc:spChg chg="mod">
          <ac:chgData name="FAN, LONGHAO 11646005" userId="ce481e9a-8682-4126-88de-d9fe1d7ca31e" providerId="ADAL" clId="{F0C365D3-72CC-497A-B456-EA7273F0B3E6}" dt="2026-01-19T08:38:26.747" v="497" actId="20577"/>
          <ac:spMkLst>
            <pc:docMk/>
            <pc:sldMk cId="3203427058" sldId="750"/>
            <ac:spMk id="10" creationId="{8F97B814-52B5-4DE6-E990-AAAB795B97EE}"/>
          </ac:spMkLst>
        </pc:spChg>
        <pc:spChg chg="mod">
          <ac:chgData name="FAN, LONGHAO 11646005" userId="ce481e9a-8682-4126-88de-d9fe1d7ca31e" providerId="ADAL" clId="{F0C365D3-72CC-497A-B456-EA7273F0B3E6}" dt="2026-01-19T09:59:46.455" v="876" actId="20577"/>
          <ac:spMkLst>
            <pc:docMk/>
            <pc:sldMk cId="3203427058" sldId="750"/>
            <ac:spMk id="57" creationId="{E5AA278B-3C93-E25F-8FE0-D1550C831E39}"/>
          </ac:spMkLst>
        </pc:spChg>
        <pc:picChg chg="add mod">
          <ac:chgData name="FAN, LONGHAO 11646005" userId="ce481e9a-8682-4126-88de-d9fe1d7ca31e" providerId="ADAL" clId="{F0C365D3-72CC-497A-B456-EA7273F0B3E6}" dt="2026-01-19T08:38:54.771" v="500" actId="14100"/>
          <ac:picMkLst>
            <pc:docMk/>
            <pc:sldMk cId="3203427058" sldId="750"/>
            <ac:picMk id="4" creationId="{7F24C3A0-98B8-2010-45C8-40FC23FE6C65}"/>
          </ac:picMkLst>
        </pc:picChg>
        <pc:picChg chg="add mod">
          <ac:chgData name="FAN, LONGHAO 11646005" userId="ce481e9a-8682-4126-88de-d9fe1d7ca31e" providerId="ADAL" clId="{F0C365D3-72CC-497A-B456-EA7273F0B3E6}" dt="2026-01-19T08:39:22.274" v="503" actId="1076"/>
          <ac:picMkLst>
            <pc:docMk/>
            <pc:sldMk cId="3203427058" sldId="750"/>
            <ac:picMk id="5" creationId="{4703AEA4-0382-7AE1-733E-4FB5727B4006}"/>
          </ac:picMkLst>
        </pc:picChg>
      </pc:sldChg>
      <pc:sldChg chg="addSp delSp modSp add mod ord">
        <pc:chgData name="FAN, LONGHAO 11646005" userId="ce481e9a-8682-4126-88de-d9fe1d7ca31e" providerId="ADAL" clId="{F0C365D3-72CC-497A-B456-EA7273F0B3E6}" dt="2026-01-20T01:11:27.155" v="1480" actId="14100"/>
        <pc:sldMkLst>
          <pc:docMk/>
          <pc:sldMk cId="2052005644" sldId="751"/>
        </pc:sldMkLst>
        <pc:spChg chg="add mod">
          <ac:chgData name="FAN, LONGHAO 11646005" userId="ce481e9a-8682-4126-88de-d9fe1d7ca31e" providerId="ADAL" clId="{F0C365D3-72CC-497A-B456-EA7273F0B3E6}" dt="2026-01-20T01:11:27.155" v="1480" actId="14100"/>
          <ac:spMkLst>
            <pc:docMk/>
            <pc:sldMk cId="2052005644" sldId="751"/>
            <ac:spMk id="6" creationId="{5768343F-C2F9-2505-1D75-D675C2DED028}"/>
          </ac:spMkLst>
        </pc:spChg>
        <pc:spChg chg="mod">
          <ac:chgData name="FAN, LONGHAO 11646005" userId="ce481e9a-8682-4126-88de-d9fe1d7ca31e" providerId="ADAL" clId="{F0C365D3-72CC-497A-B456-EA7273F0B3E6}" dt="2026-01-19T08:52:52.483" v="795"/>
          <ac:spMkLst>
            <pc:docMk/>
            <pc:sldMk cId="2052005644" sldId="751"/>
            <ac:spMk id="10" creationId="{1E62AA0F-CC9B-8C09-CC1E-1781D6014A5B}"/>
          </ac:spMkLst>
        </pc:spChg>
        <pc:picChg chg="add mod">
          <ac:chgData name="FAN, LONGHAO 11646005" userId="ce481e9a-8682-4126-88de-d9fe1d7ca31e" providerId="ADAL" clId="{F0C365D3-72CC-497A-B456-EA7273F0B3E6}" dt="2026-01-20T01:04:41.687" v="1378"/>
          <ac:picMkLst>
            <pc:docMk/>
            <pc:sldMk cId="2052005644" sldId="751"/>
            <ac:picMk id="1026" creationId="{5AD80924-20D0-D543-7C3D-E5A032FFF42E}"/>
          </ac:picMkLst>
        </pc:picChg>
      </pc:sldChg>
      <pc:sldChg chg="addSp delSp modSp add mod">
        <pc:chgData name="FAN, LONGHAO 11646005" userId="ce481e9a-8682-4126-88de-d9fe1d7ca31e" providerId="ADAL" clId="{F0C365D3-72CC-497A-B456-EA7273F0B3E6}" dt="2026-01-20T01:15:21.963" v="1535" actId="1076"/>
        <pc:sldMkLst>
          <pc:docMk/>
          <pc:sldMk cId="369785211" sldId="752"/>
        </pc:sldMkLst>
        <pc:picChg chg="add mod">
          <ac:chgData name="FAN, LONGHAO 11646005" userId="ce481e9a-8682-4126-88de-d9fe1d7ca31e" providerId="ADAL" clId="{F0C365D3-72CC-497A-B456-EA7273F0B3E6}" dt="2026-01-20T01:15:21.963" v="1535" actId="1076"/>
          <ac:picMkLst>
            <pc:docMk/>
            <pc:sldMk cId="369785211" sldId="752"/>
            <ac:picMk id="4" creationId="{F605F75A-3C1B-BC0F-F67D-02DCAC039281}"/>
          </ac:picMkLst>
        </pc:picChg>
      </pc:sldChg>
      <pc:sldChg chg="addSp delSp modSp add mod">
        <pc:chgData name="FAN, LONGHAO 11646005" userId="ce481e9a-8682-4126-88de-d9fe1d7ca31e" providerId="ADAL" clId="{F0C365D3-72CC-497A-B456-EA7273F0B3E6}" dt="2026-01-19T10:21:55.606" v="1039" actId="1076"/>
        <pc:sldMkLst>
          <pc:docMk/>
          <pc:sldMk cId="608823905" sldId="753"/>
        </pc:sldMkLst>
        <pc:spChg chg="add mod">
          <ac:chgData name="FAN, LONGHAO 11646005" userId="ce481e9a-8682-4126-88de-d9fe1d7ca31e" providerId="ADAL" clId="{F0C365D3-72CC-497A-B456-EA7273F0B3E6}" dt="2026-01-19T10:21:55.606" v="1039" actId="1076"/>
          <ac:spMkLst>
            <pc:docMk/>
            <pc:sldMk cId="608823905" sldId="753"/>
            <ac:spMk id="5" creationId="{CE531BBA-8F95-62DB-BFEE-1B1B162F388B}"/>
          </ac:spMkLst>
        </pc:spChg>
        <pc:picChg chg="add mod">
          <ac:chgData name="FAN, LONGHAO 11646005" userId="ce481e9a-8682-4126-88de-d9fe1d7ca31e" providerId="ADAL" clId="{F0C365D3-72CC-497A-B456-EA7273F0B3E6}" dt="2026-01-19T10:12:25.701" v="966" actId="1076"/>
          <ac:picMkLst>
            <pc:docMk/>
            <pc:sldMk cId="608823905" sldId="753"/>
            <ac:picMk id="1026" creationId="{8A5A5060-1E65-1769-B070-750437B0E8F0}"/>
          </ac:picMkLst>
        </pc:picChg>
      </pc:sldChg>
      <pc:sldChg chg="addSp delSp modSp add mod">
        <pc:chgData name="FAN, LONGHAO 11646005" userId="ce481e9a-8682-4126-88de-d9fe1d7ca31e" providerId="ADAL" clId="{F0C365D3-72CC-497A-B456-EA7273F0B3E6}" dt="2026-01-20T01:04:16.071" v="1377"/>
        <pc:sldMkLst>
          <pc:docMk/>
          <pc:sldMk cId="4035313180" sldId="754"/>
        </pc:sldMkLst>
        <pc:spChg chg="add mod">
          <ac:chgData name="FAN, LONGHAO 11646005" userId="ce481e9a-8682-4126-88de-d9fe1d7ca31e" providerId="ADAL" clId="{F0C365D3-72CC-497A-B456-EA7273F0B3E6}" dt="2026-01-19T10:20:18.143" v="1019" actId="114"/>
          <ac:spMkLst>
            <pc:docMk/>
            <pc:sldMk cId="4035313180" sldId="754"/>
            <ac:spMk id="5" creationId="{84498F11-CA6B-A24D-C07B-DE361ADF5A1E}"/>
          </ac:spMkLst>
        </pc:spChg>
        <pc:picChg chg="add mod">
          <ac:chgData name="FAN, LONGHAO 11646005" userId="ce481e9a-8682-4126-88de-d9fe1d7ca31e" providerId="ADAL" clId="{F0C365D3-72CC-497A-B456-EA7273F0B3E6}" dt="2026-01-20T01:04:16.071" v="1377"/>
          <ac:picMkLst>
            <pc:docMk/>
            <pc:sldMk cId="4035313180" sldId="754"/>
            <ac:picMk id="2050" creationId="{901776B2-5244-F4B8-9CA2-77D7612723EC}"/>
          </ac:picMkLst>
        </pc:picChg>
      </pc:sldChg>
      <pc:sldChg chg="addSp delSp modSp add mod">
        <pc:chgData name="FAN, LONGHAO 11646005" userId="ce481e9a-8682-4126-88de-d9fe1d7ca31e" providerId="ADAL" clId="{F0C365D3-72CC-497A-B456-EA7273F0B3E6}" dt="2026-01-19T10:21:34.698" v="1036" actId="20577"/>
        <pc:sldMkLst>
          <pc:docMk/>
          <pc:sldMk cId="2215876489" sldId="755"/>
        </pc:sldMkLst>
        <pc:spChg chg="add mod">
          <ac:chgData name="FAN, LONGHAO 11646005" userId="ce481e9a-8682-4126-88de-d9fe1d7ca31e" providerId="ADAL" clId="{F0C365D3-72CC-497A-B456-EA7273F0B3E6}" dt="2026-01-19T10:21:34.698" v="1036" actId="20577"/>
          <ac:spMkLst>
            <pc:docMk/>
            <pc:sldMk cId="2215876489" sldId="755"/>
            <ac:spMk id="5" creationId="{B1EC453D-E4E2-2A4B-4B00-A589E281DE1D}"/>
          </ac:spMkLst>
        </pc:spChg>
        <pc:picChg chg="add mod">
          <ac:chgData name="FAN, LONGHAO 11646005" userId="ce481e9a-8682-4126-88de-d9fe1d7ca31e" providerId="ADAL" clId="{F0C365D3-72CC-497A-B456-EA7273F0B3E6}" dt="2026-01-19T10:13:05.873" v="969" actId="1076"/>
          <ac:picMkLst>
            <pc:docMk/>
            <pc:sldMk cId="2215876489" sldId="755"/>
            <ac:picMk id="4" creationId="{4D480DBF-E2EE-470A-19A3-C0D7EE9F038A}"/>
          </ac:picMkLst>
        </pc:picChg>
      </pc:sldChg>
      <pc:sldChg chg="addSp delSp modSp add mod">
        <pc:chgData name="FAN, LONGHAO 11646005" userId="ce481e9a-8682-4126-88de-d9fe1d7ca31e" providerId="ADAL" clId="{F0C365D3-72CC-497A-B456-EA7273F0B3E6}" dt="2026-01-19T10:24:30.223" v="1087" actId="1076"/>
        <pc:sldMkLst>
          <pc:docMk/>
          <pc:sldMk cId="425409146" sldId="756"/>
        </pc:sldMkLst>
        <pc:spChg chg="add mod">
          <ac:chgData name="FAN, LONGHAO 11646005" userId="ce481e9a-8682-4126-88de-d9fe1d7ca31e" providerId="ADAL" clId="{F0C365D3-72CC-497A-B456-EA7273F0B3E6}" dt="2026-01-19T10:24:30.223" v="1087" actId="1076"/>
          <ac:spMkLst>
            <pc:docMk/>
            <pc:sldMk cId="425409146" sldId="756"/>
            <ac:spMk id="5" creationId="{FE564D5E-DE7E-1167-43DD-218401741905}"/>
          </ac:spMkLst>
        </pc:spChg>
        <pc:picChg chg="add mod">
          <ac:chgData name="FAN, LONGHAO 11646005" userId="ce481e9a-8682-4126-88de-d9fe1d7ca31e" providerId="ADAL" clId="{F0C365D3-72CC-497A-B456-EA7273F0B3E6}" dt="2026-01-19T10:14:02.324" v="978" actId="1076"/>
          <ac:picMkLst>
            <pc:docMk/>
            <pc:sldMk cId="425409146" sldId="756"/>
            <ac:picMk id="4098" creationId="{8AD49C27-62D8-7EE0-94E8-59C2E196D583}"/>
          </ac:picMkLst>
        </pc:picChg>
      </pc:sldChg>
      <pc:sldChg chg="addSp delSp modSp add mod">
        <pc:chgData name="FAN, LONGHAO 11646005" userId="ce481e9a-8682-4126-88de-d9fe1d7ca31e" providerId="ADAL" clId="{F0C365D3-72CC-497A-B456-EA7273F0B3E6}" dt="2026-01-19T10:26:47.558" v="1110"/>
        <pc:sldMkLst>
          <pc:docMk/>
          <pc:sldMk cId="3845659339" sldId="757"/>
        </pc:sldMkLst>
        <pc:spChg chg="add mod">
          <ac:chgData name="FAN, LONGHAO 11646005" userId="ce481e9a-8682-4126-88de-d9fe1d7ca31e" providerId="ADAL" clId="{F0C365D3-72CC-497A-B456-EA7273F0B3E6}" dt="2026-01-19T10:26:47.558" v="1110"/>
          <ac:spMkLst>
            <pc:docMk/>
            <pc:sldMk cId="3845659339" sldId="757"/>
            <ac:spMk id="5" creationId="{3A890713-8240-9AC7-E464-02C93C036803}"/>
          </ac:spMkLst>
        </pc:spChg>
        <pc:picChg chg="add mod">
          <ac:chgData name="FAN, LONGHAO 11646005" userId="ce481e9a-8682-4126-88de-d9fe1d7ca31e" providerId="ADAL" clId="{F0C365D3-72CC-497A-B456-EA7273F0B3E6}" dt="2026-01-19T10:15:01.325" v="983" actId="1076"/>
          <ac:picMkLst>
            <pc:docMk/>
            <pc:sldMk cId="3845659339" sldId="757"/>
            <ac:picMk id="5122" creationId="{E734C4FA-EC26-3001-7B44-75D5710009C0}"/>
          </ac:picMkLst>
        </pc:picChg>
      </pc:sldChg>
      <pc:sldChg chg="addSp modSp add mod ord">
        <pc:chgData name="FAN, LONGHAO 11646005" userId="ce481e9a-8682-4126-88de-d9fe1d7ca31e" providerId="ADAL" clId="{F0C365D3-72CC-497A-B456-EA7273F0B3E6}" dt="2026-01-20T01:00:37.800" v="1344" actId="1076"/>
        <pc:sldMkLst>
          <pc:docMk/>
          <pc:sldMk cId="2012230568" sldId="758"/>
        </pc:sldMkLst>
        <pc:spChg chg="mod">
          <ac:chgData name="FAN, LONGHAO 11646005" userId="ce481e9a-8682-4126-88de-d9fe1d7ca31e" providerId="ADAL" clId="{F0C365D3-72CC-497A-B456-EA7273F0B3E6}" dt="2026-01-20T01:00:37.800" v="1344" actId="1076"/>
          <ac:spMkLst>
            <pc:docMk/>
            <pc:sldMk cId="2012230568" sldId="758"/>
            <ac:spMk id="6" creationId="{FE2C6B85-6E35-82B3-C1E1-CDEC75F48E1D}"/>
          </ac:spMkLst>
        </pc:spChg>
        <pc:spChg chg="mod">
          <ac:chgData name="FAN, LONGHAO 11646005" userId="ce481e9a-8682-4126-88de-d9fe1d7ca31e" providerId="ADAL" clId="{F0C365D3-72CC-497A-B456-EA7273F0B3E6}" dt="2026-01-19T10:38:28.655" v="1147" actId="20577"/>
          <ac:spMkLst>
            <pc:docMk/>
            <pc:sldMk cId="2012230568" sldId="758"/>
            <ac:spMk id="10" creationId="{FEE9A6B0-83C8-20DA-E174-1B4365DC3E36}"/>
          </ac:spMkLst>
        </pc:spChg>
        <pc:picChg chg="add mod">
          <ac:chgData name="FAN, LONGHAO 11646005" userId="ce481e9a-8682-4126-88de-d9fe1d7ca31e" providerId="ADAL" clId="{F0C365D3-72CC-497A-B456-EA7273F0B3E6}" dt="2026-01-19T10:43:15.672" v="1157" actId="1076"/>
          <ac:picMkLst>
            <pc:docMk/>
            <pc:sldMk cId="2012230568" sldId="758"/>
            <ac:picMk id="6146" creationId="{083701B9-0FF8-54C7-0228-D4EB1EAE9385}"/>
          </ac:picMkLst>
        </pc:picChg>
      </pc:sldChg>
      <pc:sldChg chg="addSp delSp modSp add mod">
        <pc:chgData name="FAN, LONGHAO 11646005" userId="ce481e9a-8682-4126-88de-d9fe1d7ca31e" providerId="ADAL" clId="{F0C365D3-72CC-497A-B456-EA7273F0B3E6}" dt="2026-01-20T01:20:12.199" v="1557" actId="1076"/>
        <pc:sldMkLst>
          <pc:docMk/>
          <pc:sldMk cId="426740433" sldId="759"/>
        </pc:sldMkLst>
        <pc:spChg chg="mod">
          <ac:chgData name="FAN, LONGHAO 11646005" userId="ce481e9a-8682-4126-88de-d9fe1d7ca31e" providerId="ADAL" clId="{F0C365D3-72CC-497A-B456-EA7273F0B3E6}" dt="2026-01-20T01:18:58.368" v="1545" actId="1076"/>
          <ac:spMkLst>
            <pc:docMk/>
            <pc:sldMk cId="426740433" sldId="759"/>
            <ac:spMk id="14" creationId="{93C26F29-0E6D-22BA-86FD-B1FFB367BA5F}"/>
          </ac:spMkLst>
        </pc:spChg>
        <pc:spChg chg="mod">
          <ac:chgData name="FAN, LONGHAO 11646005" userId="ce481e9a-8682-4126-88de-d9fe1d7ca31e" providerId="ADAL" clId="{F0C365D3-72CC-497A-B456-EA7273F0B3E6}" dt="2026-01-20T01:19:05.888" v="1551" actId="1076"/>
          <ac:spMkLst>
            <pc:docMk/>
            <pc:sldMk cId="426740433" sldId="759"/>
            <ac:spMk id="18" creationId="{1F1778E3-EE50-6451-9F5D-BEC1AA6F38E6}"/>
          </ac:spMkLst>
        </pc:spChg>
        <pc:spChg chg="mod">
          <ac:chgData name="FAN, LONGHAO 11646005" userId="ce481e9a-8682-4126-88de-d9fe1d7ca31e" providerId="ADAL" clId="{F0C365D3-72CC-497A-B456-EA7273F0B3E6}" dt="2026-01-20T01:14:27.658" v="1522" actId="1076"/>
          <ac:spMkLst>
            <pc:docMk/>
            <pc:sldMk cId="426740433" sldId="759"/>
            <ac:spMk id="20" creationId="{048BA918-8F18-0AEE-B008-A1AD770C4776}"/>
          </ac:spMkLst>
        </pc:spChg>
        <pc:spChg chg="mod">
          <ac:chgData name="FAN, LONGHAO 11646005" userId="ce481e9a-8682-4126-88de-d9fe1d7ca31e" providerId="ADAL" clId="{F0C365D3-72CC-497A-B456-EA7273F0B3E6}" dt="2026-01-20T01:19:05.269" v="1549" actId="1076"/>
          <ac:spMkLst>
            <pc:docMk/>
            <pc:sldMk cId="426740433" sldId="759"/>
            <ac:spMk id="22" creationId="{5FC779EB-BE43-CE63-1FA0-9A0DD5D914DF}"/>
          </ac:spMkLst>
        </pc:spChg>
        <pc:picChg chg="add mod">
          <ac:chgData name="FAN, LONGHAO 11646005" userId="ce481e9a-8682-4126-88de-d9fe1d7ca31e" providerId="ADAL" clId="{F0C365D3-72CC-497A-B456-EA7273F0B3E6}" dt="2026-01-20T01:20:12.199" v="1557" actId="1076"/>
          <ac:picMkLst>
            <pc:docMk/>
            <pc:sldMk cId="426740433" sldId="759"/>
            <ac:picMk id="3076" creationId="{CC424347-8755-EEC2-758D-6206DE1E19CC}"/>
          </ac:picMkLst>
        </pc:picChg>
      </pc:sldChg>
      <pc:sldChg chg="addSp delSp modSp add mod">
        <pc:chgData name="FAN, LONGHAO 11646005" userId="ce481e9a-8682-4126-88de-d9fe1d7ca31e" providerId="ADAL" clId="{F0C365D3-72CC-497A-B456-EA7273F0B3E6}" dt="2026-01-20T01:54:08.640" v="2097" actId="20577"/>
        <pc:sldMkLst>
          <pc:docMk/>
          <pc:sldMk cId="929749021" sldId="760"/>
        </pc:sldMkLst>
        <pc:spChg chg="mod">
          <ac:chgData name="FAN, LONGHAO 11646005" userId="ce481e9a-8682-4126-88de-d9fe1d7ca31e" providerId="ADAL" clId="{F0C365D3-72CC-497A-B456-EA7273F0B3E6}" dt="2026-01-20T01:54:08.640" v="2097" actId="20577"/>
          <ac:spMkLst>
            <pc:docMk/>
            <pc:sldMk cId="929749021" sldId="760"/>
            <ac:spMk id="6" creationId="{5448C17E-33E5-709F-F973-E8CCFE8595B0}"/>
          </ac:spMkLst>
        </pc:spChg>
        <pc:spChg chg="mod">
          <ac:chgData name="FAN, LONGHAO 11646005" userId="ce481e9a-8682-4126-88de-d9fe1d7ca31e" providerId="ADAL" clId="{F0C365D3-72CC-497A-B456-EA7273F0B3E6}" dt="2026-01-20T01:42:28.085" v="1917" actId="20577"/>
          <ac:spMkLst>
            <pc:docMk/>
            <pc:sldMk cId="929749021" sldId="760"/>
            <ac:spMk id="10" creationId="{9C9EA76F-B9BE-1A21-785A-8F472BD4B29F}"/>
          </ac:spMkLst>
        </pc:spChg>
        <pc:picChg chg="add mod">
          <ac:chgData name="FAN, LONGHAO 11646005" userId="ce481e9a-8682-4126-88de-d9fe1d7ca31e" providerId="ADAL" clId="{F0C365D3-72CC-497A-B456-EA7273F0B3E6}" dt="2026-01-20T01:47:51.901" v="2023" actId="1076"/>
          <ac:picMkLst>
            <pc:docMk/>
            <pc:sldMk cId="929749021" sldId="760"/>
            <ac:picMk id="6146" creationId="{FC58B477-0FB4-2980-B81D-AFB561BDE66A}"/>
          </ac:picMkLst>
        </pc:picChg>
      </pc:sldChg>
      <pc:sldChg chg="addSp delSp modSp add mod">
        <pc:chgData name="FAN, LONGHAO 11646005" userId="ce481e9a-8682-4126-88de-d9fe1d7ca31e" providerId="ADAL" clId="{F0C365D3-72CC-497A-B456-EA7273F0B3E6}" dt="2026-01-20T01:41:16.684" v="1878"/>
        <pc:sldMkLst>
          <pc:docMk/>
          <pc:sldMk cId="1550672449" sldId="761"/>
        </pc:sldMkLst>
        <pc:spChg chg="add mod">
          <ac:chgData name="FAN, LONGHAO 11646005" userId="ce481e9a-8682-4126-88de-d9fe1d7ca31e" providerId="ADAL" clId="{F0C365D3-72CC-497A-B456-EA7273F0B3E6}" dt="2026-01-20T01:40:58.888" v="1875"/>
          <ac:spMkLst>
            <pc:docMk/>
            <pc:sldMk cId="1550672449" sldId="761"/>
            <ac:spMk id="5" creationId="{448FAEBE-BC56-FFC8-0850-2E788624B919}"/>
          </ac:spMkLst>
        </pc:spChg>
        <pc:spChg chg="add mod">
          <ac:chgData name="FAN, LONGHAO 11646005" userId="ce481e9a-8682-4126-88de-d9fe1d7ca31e" providerId="ADAL" clId="{F0C365D3-72CC-497A-B456-EA7273F0B3E6}" dt="2026-01-20T01:41:16.684" v="1878"/>
          <ac:spMkLst>
            <pc:docMk/>
            <pc:sldMk cId="1550672449" sldId="761"/>
            <ac:spMk id="11" creationId="{AEBD10BB-42C0-8847-93C7-8190C1A21532}"/>
          </ac:spMkLst>
        </pc:spChg>
        <pc:spChg chg="add mod">
          <ac:chgData name="FAN, LONGHAO 11646005" userId="ce481e9a-8682-4126-88de-d9fe1d7ca31e" providerId="ADAL" clId="{F0C365D3-72CC-497A-B456-EA7273F0B3E6}" dt="2026-01-20T01:39:39.975" v="1873"/>
          <ac:spMkLst>
            <pc:docMk/>
            <pc:sldMk cId="1550672449" sldId="761"/>
            <ac:spMk id="13" creationId="{D3E241CB-1CE3-0BA6-7FE0-DAEB91BCE62F}"/>
          </ac:spMkLst>
        </pc:spChg>
      </pc:sldChg>
      <pc:sldChg chg="addSp delSp modSp add mod ord">
        <pc:chgData name="FAN, LONGHAO 11646005" userId="ce481e9a-8682-4126-88de-d9fe1d7ca31e" providerId="ADAL" clId="{F0C365D3-72CC-497A-B456-EA7273F0B3E6}" dt="2026-01-20T01:54:40.020" v="2149" actId="20577"/>
        <pc:sldMkLst>
          <pc:docMk/>
          <pc:sldMk cId="3115818835" sldId="762"/>
        </pc:sldMkLst>
        <pc:spChg chg="mod">
          <ac:chgData name="FAN, LONGHAO 11646005" userId="ce481e9a-8682-4126-88de-d9fe1d7ca31e" providerId="ADAL" clId="{F0C365D3-72CC-497A-B456-EA7273F0B3E6}" dt="2026-01-20T01:54:40.020" v="2149" actId="20577"/>
          <ac:spMkLst>
            <pc:docMk/>
            <pc:sldMk cId="3115818835" sldId="762"/>
            <ac:spMk id="6" creationId="{90E475FB-1971-80B5-5595-BF580E08D6AD}"/>
          </ac:spMkLst>
        </pc:spChg>
        <pc:picChg chg="add mod">
          <ac:chgData name="FAN, LONGHAO 11646005" userId="ce481e9a-8682-4126-88de-d9fe1d7ca31e" providerId="ADAL" clId="{F0C365D3-72CC-497A-B456-EA7273F0B3E6}" dt="2026-01-20T01:51:58.912" v="2046" actId="1076"/>
          <ac:picMkLst>
            <pc:docMk/>
            <pc:sldMk cId="3115818835" sldId="762"/>
            <ac:picMk id="7172" creationId="{5BE51A34-E091-F024-84A5-31EF7E025106}"/>
          </ac:picMkLst>
        </pc:picChg>
      </pc:sldChg>
    </pc:docChg>
  </pc:docChgLst>
  <pc:docChgLst>
    <pc:chgData name="FAN, LONGHAO 11646005" userId="S::s1164600@s.eduhk.hk::ce481e9a-8682-4126-88de-d9fe1d7ca31e" providerId="AD" clId="Web-{D3BFD35D-6FF7-9EDF-9699-75DA5B304B10}"/>
    <pc:docChg chg="modSld">
      <pc:chgData name="FAN, LONGHAO 11646005" userId="S::s1164600@s.eduhk.hk::ce481e9a-8682-4126-88de-d9fe1d7ca31e" providerId="AD" clId="Web-{D3BFD35D-6FF7-9EDF-9699-75DA5B304B10}" dt="2026-01-19T12:52:29.135" v="102" actId="14100"/>
      <pc:docMkLst>
        <pc:docMk/>
      </pc:docMkLst>
      <pc:sldChg chg="modSp">
        <pc:chgData name="FAN, LONGHAO 11646005" userId="S::s1164600@s.eduhk.hk::ce481e9a-8682-4126-88de-d9fe1d7ca31e" providerId="AD" clId="Web-{D3BFD35D-6FF7-9EDF-9699-75DA5B304B10}" dt="2026-01-19T12:52:29.135" v="102" actId="14100"/>
        <pc:sldMkLst>
          <pc:docMk/>
          <pc:sldMk cId="4002864979" sldId="728"/>
        </pc:sldMkLst>
        <pc:spChg chg="mod">
          <ac:chgData name="FAN, LONGHAO 11646005" userId="S::s1164600@s.eduhk.hk::ce481e9a-8682-4126-88de-d9fe1d7ca31e" providerId="AD" clId="Web-{D3BFD35D-6FF7-9EDF-9699-75DA5B304B10}" dt="2026-01-19T12:52:29.135" v="102" actId="14100"/>
          <ac:spMkLst>
            <pc:docMk/>
            <pc:sldMk cId="4002864979" sldId="728"/>
            <ac:spMk id="6" creationId="{EA54F52C-0945-D96F-73D6-AA1CFCA9832F}"/>
          </ac:spMkLst>
        </pc:spChg>
        <pc:spChg chg="mod">
          <ac:chgData name="FAN, LONGHAO 11646005" userId="S::s1164600@s.eduhk.hk::ce481e9a-8682-4126-88de-d9fe1d7ca31e" providerId="AD" clId="Web-{D3BFD35D-6FF7-9EDF-9699-75DA5B304B10}" dt="2026-01-19T12:51:30.584" v="21" actId="20577"/>
          <ac:spMkLst>
            <pc:docMk/>
            <pc:sldMk cId="4002864979" sldId="728"/>
            <ac:spMk id="10" creationId="{C52A71A9-7CDA-FC8B-3FFC-F3CBEF81C43D}"/>
          </ac:spMkLst>
        </pc:spChg>
      </pc:sldChg>
    </pc:docChg>
  </pc:docChgLst>
  <pc:docChgLst>
    <pc:chgData name="Admin Team" userId="53a3e972-5db3-4127-aa65-fb6f064bbb83" providerId="ADAL" clId="{06CAA61C-BD94-58AE-A789-96E93EBEDE10}"/>
    <pc:docChg chg="custSel modSld">
      <pc:chgData name="Admin Team" userId="53a3e972-5db3-4127-aa65-fb6f064bbb83" providerId="ADAL" clId="{06CAA61C-BD94-58AE-A789-96E93EBEDE10}" dt="2026-01-29T06:18:37.014" v="8" actId="167"/>
      <pc:docMkLst>
        <pc:docMk/>
      </pc:docMkLst>
      <pc:sldChg chg="addSp delSp modSp mod">
        <pc:chgData name="Admin Team" userId="53a3e972-5db3-4127-aa65-fb6f064bbb83" providerId="ADAL" clId="{06CAA61C-BD94-58AE-A789-96E93EBEDE10}" dt="2026-01-29T06:18:02.193" v="1"/>
        <pc:sldMkLst>
          <pc:docMk/>
          <pc:sldMk cId="3986798073" sldId="275"/>
        </pc:sldMkLst>
        <pc:spChg chg="add mod">
          <ac:chgData name="Admin Team" userId="53a3e972-5db3-4127-aa65-fb6f064bbb83" providerId="ADAL" clId="{06CAA61C-BD94-58AE-A789-96E93EBEDE10}" dt="2026-01-29T06:18:02.193" v="1"/>
          <ac:spMkLst>
            <pc:docMk/>
            <pc:sldMk cId="3986798073" sldId="275"/>
            <ac:spMk id="3" creationId="{3C4E2BB4-FB7B-16B8-B698-5631BD31A38F}"/>
          </ac:spMkLst>
        </pc:spChg>
        <pc:spChg chg="del">
          <ac:chgData name="Admin Team" userId="53a3e972-5db3-4127-aa65-fb6f064bbb83" providerId="ADAL" clId="{06CAA61C-BD94-58AE-A789-96E93EBEDE10}" dt="2026-01-29T06:17:52.959" v="0" actId="478"/>
          <ac:spMkLst>
            <pc:docMk/>
            <pc:sldMk cId="3986798073" sldId="275"/>
            <ac:spMk id="14" creationId="{A8C25F57-6428-4982-A605-28D616550D65}"/>
          </ac:spMkLst>
        </pc:spChg>
      </pc:sldChg>
      <pc:sldChg chg="modSp mod">
        <pc:chgData name="Admin Team" userId="53a3e972-5db3-4127-aa65-fb6f064bbb83" providerId="ADAL" clId="{06CAA61C-BD94-58AE-A789-96E93EBEDE10}" dt="2026-01-29T06:18:16.588" v="5" actId="20577"/>
        <pc:sldMkLst>
          <pc:docMk/>
          <pc:sldMk cId="1246235103" sldId="280"/>
        </pc:sldMkLst>
        <pc:spChg chg="mod">
          <ac:chgData name="Admin Team" userId="53a3e972-5db3-4127-aa65-fb6f064bbb83" providerId="ADAL" clId="{06CAA61C-BD94-58AE-A789-96E93EBEDE10}" dt="2026-01-29T06:18:16.588" v="5" actId="20577"/>
          <ac:spMkLst>
            <pc:docMk/>
            <pc:sldMk cId="1246235103" sldId="280"/>
            <ac:spMk id="3" creationId="{5BC86C69-FF26-42DB-B0F2-707FAC19A384}"/>
          </ac:spMkLst>
        </pc:spChg>
      </pc:sldChg>
      <pc:sldChg chg="addSp delSp modSp mod">
        <pc:chgData name="Admin Team" userId="53a3e972-5db3-4127-aa65-fb6f064bbb83" providerId="ADAL" clId="{06CAA61C-BD94-58AE-A789-96E93EBEDE10}" dt="2026-01-29T06:18:37.014" v="8" actId="167"/>
        <pc:sldMkLst>
          <pc:docMk/>
          <pc:sldMk cId="1263768905" sldId="749"/>
        </pc:sldMkLst>
        <pc:spChg chg="del">
          <ac:chgData name="Admin Team" userId="53a3e972-5db3-4127-aa65-fb6f064bbb83" providerId="ADAL" clId="{06CAA61C-BD94-58AE-A789-96E93EBEDE10}" dt="2026-01-29T06:18:21.601" v="6" actId="478"/>
          <ac:spMkLst>
            <pc:docMk/>
            <pc:sldMk cId="1263768905" sldId="749"/>
            <ac:spMk id="4" creationId="{6FE58B3A-1681-B0B2-996B-8A6CF9948A26}"/>
          </ac:spMkLst>
        </pc:spChg>
        <pc:spChg chg="add mod">
          <ac:chgData name="Admin Team" userId="53a3e972-5db3-4127-aa65-fb6f064bbb83" providerId="ADAL" clId="{06CAA61C-BD94-58AE-A789-96E93EBEDE10}" dt="2026-01-29T06:18:37.014" v="8" actId="167"/>
          <ac:spMkLst>
            <pc:docMk/>
            <pc:sldMk cId="1263768905" sldId="749"/>
            <ac:spMk id="9" creationId="{E90D91FA-DC2D-2A9D-E051-A0F94EC591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A0083-CC1D-4877-AD24-B0E36860CF13}" type="datetimeFigureOut">
              <a:rPr lang="zh-TW" altLang="en-US" smtClean="0"/>
              <a:t>2026/1/29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61CE1-E535-421B-9187-98671852FF41}" type="slidenum">
              <a:rPr lang="zh-TW" altLang="en-US" smtClean="0"/>
              <a:t>‹#›</a:t>
            </a:fld>
            <a:endParaRPr lang="zh-TW" altLang="en-US"/>
          </a:p>
        </p:txBody>
      </p:sp>
    </p:spTree>
    <p:extLst>
      <p:ext uri="{BB962C8B-B14F-4D97-AF65-F5344CB8AC3E}">
        <p14:creationId xmlns:p14="http://schemas.microsoft.com/office/powerpoint/2010/main" val="401189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C323C6-B66B-4D11-8A18-C2BAEE0CC18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TW" altLang="en-US"/>
          </a:p>
        </p:txBody>
      </p:sp>
      <p:sp>
        <p:nvSpPr>
          <p:cNvPr id="3" name="副標題 2">
            <a:extLst>
              <a:ext uri="{FF2B5EF4-FFF2-40B4-BE49-F238E27FC236}">
                <a16:creationId xmlns:a16="http://schemas.microsoft.com/office/drawing/2014/main" id="{4329B3CD-4D2D-4AD3-ACF4-2ED340E97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TW" altLang="en-US"/>
          </a:p>
        </p:txBody>
      </p:sp>
      <p:sp>
        <p:nvSpPr>
          <p:cNvPr id="4" name="日期版面配置區 3">
            <a:extLst>
              <a:ext uri="{FF2B5EF4-FFF2-40B4-BE49-F238E27FC236}">
                <a16:creationId xmlns:a16="http://schemas.microsoft.com/office/drawing/2014/main" id="{FF7AA032-AC83-4D2C-A675-85C0C5175F90}"/>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29562700-D897-499E-A4A0-AC66013C755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225534D-302A-4B4E-9505-92A3ED951569}"/>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50443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A99B21-8992-42E7-BFB7-02D59B1BF090}"/>
              </a:ext>
            </a:extLst>
          </p:cNvPr>
          <p:cNvSpPr>
            <a:spLocks noGrp="1"/>
          </p:cNvSpPr>
          <p:nvPr>
            <p:ph type="title"/>
          </p:nvPr>
        </p:nvSpPr>
        <p:spPr/>
        <p:txBody>
          <a:bodyPr/>
          <a:lstStyle/>
          <a:p>
            <a:r>
              <a:rPr lang="zh-CN" altLang="en-US"/>
              <a:t>单击此处编辑母版标题样式</a:t>
            </a:r>
            <a:endParaRPr lang="zh-TW" altLang="en-US"/>
          </a:p>
        </p:txBody>
      </p:sp>
      <p:sp>
        <p:nvSpPr>
          <p:cNvPr id="3" name="直排文字版面配置區 2">
            <a:extLst>
              <a:ext uri="{FF2B5EF4-FFF2-40B4-BE49-F238E27FC236}">
                <a16:creationId xmlns:a16="http://schemas.microsoft.com/office/drawing/2014/main" id="{73BACD79-1ED2-4DE7-ADF6-D3651FCD9C7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4" name="日期版面配置區 3">
            <a:extLst>
              <a:ext uri="{FF2B5EF4-FFF2-40B4-BE49-F238E27FC236}">
                <a16:creationId xmlns:a16="http://schemas.microsoft.com/office/drawing/2014/main" id="{1CF08ABC-C7DA-453D-A763-89FFE26544D2}"/>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B442FA35-FB97-4B3E-B254-88DEAF66386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9554C39-F7F3-4B10-AC59-EA794DFCAC4E}"/>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201116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CD91C753-1014-4436-83DC-2BEDAF014CB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TW" altLang="en-US"/>
          </a:p>
        </p:txBody>
      </p:sp>
      <p:sp>
        <p:nvSpPr>
          <p:cNvPr id="3" name="直排文字版面配置區 2">
            <a:extLst>
              <a:ext uri="{FF2B5EF4-FFF2-40B4-BE49-F238E27FC236}">
                <a16:creationId xmlns:a16="http://schemas.microsoft.com/office/drawing/2014/main" id="{1F6CD71A-D33A-4BBC-B3E8-DEAF3FD44C2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4" name="日期版面配置區 3">
            <a:extLst>
              <a:ext uri="{FF2B5EF4-FFF2-40B4-BE49-F238E27FC236}">
                <a16:creationId xmlns:a16="http://schemas.microsoft.com/office/drawing/2014/main" id="{68948C0B-7085-4CB9-8EC2-B7364D937014}"/>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54073485-6339-43F2-8DD9-38D0D646489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12384D5-1B47-4EB3-B1F5-A258B451FD6F}"/>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341176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3288FB-4884-4DE7-BDE2-59505892471E}"/>
              </a:ext>
            </a:extLst>
          </p:cNvPr>
          <p:cNvSpPr>
            <a:spLocks noGrp="1"/>
          </p:cNvSpPr>
          <p:nvPr>
            <p:ph type="title"/>
          </p:nvPr>
        </p:nvSpPr>
        <p:spPr/>
        <p:txBody>
          <a:bodyPr/>
          <a:lstStyle/>
          <a:p>
            <a:r>
              <a:rPr lang="zh-CN" altLang="en-US"/>
              <a:t>单击此处编辑母版标题样式</a:t>
            </a:r>
            <a:endParaRPr lang="zh-TW" altLang="en-US"/>
          </a:p>
        </p:txBody>
      </p:sp>
      <p:sp>
        <p:nvSpPr>
          <p:cNvPr id="3" name="內容版面配置區 2">
            <a:extLst>
              <a:ext uri="{FF2B5EF4-FFF2-40B4-BE49-F238E27FC236}">
                <a16:creationId xmlns:a16="http://schemas.microsoft.com/office/drawing/2014/main" id="{EAE29366-75BE-48D8-9DC2-7A96724143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4" name="日期版面配置區 3">
            <a:extLst>
              <a:ext uri="{FF2B5EF4-FFF2-40B4-BE49-F238E27FC236}">
                <a16:creationId xmlns:a16="http://schemas.microsoft.com/office/drawing/2014/main" id="{4BE5E1B8-CF0C-44ED-AB5C-8E4B922C4A1F}"/>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A35EC6A0-E575-46D6-B009-3C69AC62DB8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52DA5CA-7B1E-4569-9C46-1AC5FE866DCC}"/>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1199312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F3390F-0642-4EFF-B46E-81EF864360B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TW" altLang="en-US"/>
          </a:p>
        </p:txBody>
      </p:sp>
      <p:sp>
        <p:nvSpPr>
          <p:cNvPr id="3" name="文字版面配置區 2">
            <a:extLst>
              <a:ext uri="{FF2B5EF4-FFF2-40B4-BE49-F238E27FC236}">
                <a16:creationId xmlns:a16="http://schemas.microsoft.com/office/drawing/2014/main" id="{B385E618-17BA-4DC2-B7E8-37C1B551D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版面配置區 3">
            <a:extLst>
              <a:ext uri="{FF2B5EF4-FFF2-40B4-BE49-F238E27FC236}">
                <a16:creationId xmlns:a16="http://schemas.microsoft.com/office/drawing/2014/main" id="{790FA277-E5E6-4260-BC33-E0B7DE9F2C0F}"/>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BFEBA716-8A58-4667-8835-FCA555CE200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4EA3782-6031-477B-ACAE-77006B3C01E1}"/>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394938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203762-31D6-4C17-BBB0-3858E85D1D8B}"/>
              </a:ext>
            </a:extLst>
          </p:cNvPr>
          <p:cNvSpPr>
            <a:spLocks noGrp="1"/>
          </p:cNvSpPr>
          <p:nvPr>
            <p:ph type="title"/>
          </p:nvPr>
        </p:nvSpPr>
        <p:spPr/>
        <p:txBody>
          <a:bodyPr/>
          <a:lstStyle/>
          <a:p>
            <a:r>
              <a:rPr lang="zh-CN" altLang="en-US"/>
              <a:t>单击此处编辑母版标题样式</a:t>
            </a:r>
            <a:endParaRPr lang="zh-TW" altLang="en-US"/>
          </a:p>
        </p:txBody>
      </p:sp>
      <p:sp>
        <p:nvSpPr>
          <p:cNvPr id="3" name="內容版面配置區 2">
            <a:extLst>
              <a:ext uri="{FF2B5EF4-FFF2-40B4-BE49-F238E27FC236}">
                <a16:creationId xmlns:a16="http://schemas.microsoft.com/office/drawing/2014/main" id="{B3328F06-499D-4005-A85B-9FC908EF76F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4" name="內容版面配置區 3">
            <a:extLst>
              <a:ext uri="{FF2B5EF4-FFF2-40B4-BE49-F238E27FC236}">
                <a16:creationId xmlns:a16="http://schemas.microsoft.com/office/drawing/2014/main" id="{7BB698D8-6509-49FA-88DF-64B2484470D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5" name="日期版面配置區 4">
            <a:extLst>
              <a:ext uri="{FF2B5EF4-FFF2-40B4-BE49-F238E27FC236}">
                <a16:creationId xmlns:a16="http://schemas.microsoft.com/office/drawing/2014/main" id="{352335D1-69B0-422C-84E2-2F12D0D035E9}"/>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6" name="頁尾版面配置區 5">
            <a:extLst>
              <a:ext uri="{FF2B5EF4-FFF2-40B4-BE49-F238E27FC236}">
                <a16:creationId xmlns:a16="http://schemas.microsoft.com/office/drawing/2014/main" id="{A1D7DF16-31C4-4CD7-93EA-C33BC49B601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636F0AB-4FAC-488C-A5E8-421991B7FE49}"/>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127819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4B098D-D28A-4061-850C-D7162D5FEFA1}"/>
              </a:ext>
            </a:extLst>
          </p:cNvPr>
          <p:cNvSpPr>
            <a:spLocks noGrp="1"/>
          </p:cNvSpPr>
          <p:nvPr>
            <p:ph type="title"/>
          </p:nvPr>
        </p:nvSpPr>
        <p:spPr>
          <a:xfrm>
            <a:off x="839788" y="365125"/>
            <a:ext cx="10515600" cy="1325563"/>
          </a:xfrm>
        </p:spPr>
        <p:txBody>
          <a:bodyPr/>
          <a:lstStyle/>
          <a:p>
            <a:r>
              <a:rPr lang="zh-CN" altLang="en-US"/>
              <a:t>单击此处编辑母版标题样式</a:t>
            </a:r>
            <a:endParaRPr lang="zh-TW" altLang="en-US"/>
          </a:p>
        </p:txBody>
      </p:sp>
      <p:sp>
        <p:nvSpPr>
          <p:cNvPr id="3" name="文字版面配置區 2">
            <a:extLst>
              <a:ext uri="{FF2B5EF4-FFF2-40B4-BE49-F238E27FC236}">
                <a16:creationId xmlns:a16="http://schemas.microsoft.com/office/drawing/2014/main" id="{0B914588-E29A-4B00-89FE-85B96AD6BA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內容版面配置區 3">
            <a:extLst>
              <a:ext uri="{FF2B5EF4-FFF2-40B4-BE49-F238E27FC236}">
                <a16:creationId xmlns:a16="http://schemas.microsoft.com/office/drawing/2014/main" id="{F9AF9B86-A33A-4180-A7F1-BE1E75CFB4A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5" name="文字版面配置區 4">
            <a:extLst>
              <a:ext uri="{FF2B5EF4-FFF2-40B4-BE49-F238E27FC236}">
                <a16:creationId xmlns:a16="http://schemas.microsoft.com/office/drawing/2014/main" id="{DE96556B-81EC-4FDC-B198-32F6773F2A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內容版面配置區 5">
            <a:extLst>
              <a:ext uri="{FF2B5EF4-FFF2-40B4-BE49-F238E27FC236}">
                <a16:creationId xmlns:a16="http://schemas.microsoft.com/office/drawing/2014/main" id="{D0923EBE-35D4-4B50-87A1-573D267C1C2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7" name="日期版面配置區 6">
            <a:extLst>
              <a:ext uri="{FF2B5EF4-FFF2-40B4-BE49-F238E27FC236}">
                <a16:creationId xmlns:a16="http://schemas.microsoft.com/office/drawing/2014/main" id="{8EF1F407-C522-43EC-88B3-20F44CBAC897}"/>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8" name="頁尾版面配置區 7">
            <a:extLst>
              <a:ext uri="{FF2B5EF4-FFF2-40B4-BE49-F238E27FC236}">
                <a16:creationId xmlns:a16="http://schemas.microsoft.com/office/drawing/2014/main" id="{A6C452D3-B6A6-4DF7-BBA3-929E58D271E0}"/>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90D988D6-89BC-4E08-A9B3-976C58745525}"/>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112829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054C21-5C12-4255-89F8-6F57BD7E6A43}"/>
              </a:ext>
            </a:extLst>
          </p:cNvPr>
          <p:cNvSpPr>
            <a:spLocks noGrp="1"/>
          </p:cNvSpPr>
          <p:nvPr>
            <p:ph type="title"/>
          </p:nvPr>
        </p:nvSpPr>
        <p:spPr/>
        <p:txBody>
          <a:bodyPr/>
          <a:lstStyle/>
          <a:p>
            <a:r>
              <a:rPr lang="zh-CN" altLang="en-US"/>
              <a:t>单击此处编辑母版标题样式</a:t>
            </a:r>
            <a:endParaRPr lang="zh-TW" altLang="en-US"/>
          </a:p>
        </p:txBody>
      </p:sp>
      <p:sp>
        <p:nvSpPr>
          <p:cNvPr id="3" name="日期版面配置區 2">
            <a:extLst>
              <a:ext uri="{FF2B5EF4-FFF2-40B4-BE49-F238E27FC236}">
                <a16:creationId xmlns:a16="http://schemas.microsoft.com/office/drawing/2014/main" id="{D823AA91-9653-43A7-B534-5438203F75C2}"/>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4" name="頁尾版面配置區 3">
            <a:extLst>
              <a:ext uri="{FF2B5EF4-FFF2-40B4-BE49-F238E27FC236}">
                <a16:creationId xmlns:a16="http://schemas.microsoft.com/office/drawing/2014/main" id="{36293AE0-3FD3-4DB9-917E-04FFCFC0486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63242038-0539-4D98-97A0-1FCABAD58E5B}"/>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231120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F5858398-4B9A-4055-B882-90EAC558C935}"/>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3" name="頁尾版面配置區 2">
            <a:extLst>
              <a:ext uri="{FF2B5EF4-FFF2-40B4-BE49-F238E27FC236}">
                <a16:creationId xmlns:a16="http://schemas.microsoft.com/office/drawing/2014/main" id="{30A9597C-6B65-46EC-ACC4-66E91FECEF6A}"/>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D4F35CBB-9ED9-454F-BA24-0CE1F3D4BA89}"/>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147207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A39646-0BE9-47CF-AD1C-1BC3187FEA2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TW" altLang="en-US"/>
          </a:p>
        </p:txBody>
      </p:sp>
      <p:sp>
        <p:nvSpPr>
          <p:cNvPr id="3" name="內容版面配置區 2">
            <a:extLst>
              <a:ext uri="{FF2B5EF4-FFF2-40B4-BE49-F238E27FC236}">
                <a16:creationId xmlns:a16="http://schemas.microsoft.com/office/drawing/2014/main" id="{94D46B61-EF3A-4F69-9EEB-B9C08FE4CE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TW" altLang="en-US"/>
          </a:p>
        </p:txBody>
      </p:sp>
      <p:sp>
        <p:nvSpPr>
          <p:cNvPr id="4" name="文字版面配置區 3">
            <a:extLst>
              <a:ext uri="{FF2B5EF4-FFF2-40B4-BE49-F238E27FC236}">
                <a16:creationId xmlns:a16="http://schemas.microsoft.com/office/drawing/2014/main" id="{51D5057B-72F3-4FF1-BD08-DCBEA3589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版面配置區 4">
            <a:extLst>
              <a:ext uri="{FF2B5EF4-FFF2-40B4-BE49-F238E27FC236}">
                <a16:creationId xmlns:a16="http://schemas.microsoft.com/office/drawing/2014/main" id="{90E19D9F-3679-43CA-A531-E5D8E632F004}"/>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6" name="頁尾版面配置區 5">
            <a:extLst>
              <a:ext uri="{FF2B5EF4-FFF2-40B4-BE49-F238E27FC236}">
                <a16:creationId xmlns:a16="http://schemas.microsoft.com/office/drawing/2014/main" id="{395BB06D-4BF1-4263-B2F6-6283DD5FFE1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F56364C-44BA-4F9E-9AE0-51500B7083F3}"/>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3223364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431834-4E5C-43F9-BDC7-780EBE94491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TW" altLang="en-US"/>
          </a:p>
        </p:txBody>
      </p:sp>
      <p:sp>
        <p:nvSpPr>
          <p:cNvPr id="3" name="圖片版面配置區 2">
            <a:extLst>
              <a:ext uri="{FF2B5EF4-FFF2-40B4-BE49-F238E27FC236}">
                <a16:creationId xmlns:a16="http://schemas.microsoft.com/office/drawing/2014/main" id="{29266AC3-375D-4AB2-B824-67F6BAD87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TW" altLang="en-US"/>
          </a:p>
        </p:txBody>
      </p:sp>
      <p:sp>
        <p:nvSpPr>
          <p:cNvPr id="4" name="文字版面配置區 3">
            <a:extLst>
              <a:ext uri="{FF2B5EF4-FFF2-40B4-BE49-F238E27FC236}">
                <a16:creationId xmlns:a16="http://schemas.microsoft.com/office/drawing/2014/main" id="{83C5573A-930C-417B-9D12-6A592C6B6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版面配置區 4">
            <a:extLst>
              <a:ext uri="{FF2B5EF4-FFF2-40B4-BE49-F238E27FC236}">
                <a16:creationId xmlns:a16="http://schemas.microsoft.com/office/drawing/2014/main" id="{2CEF837C-2596-4971-A007-86706D553EF3}"/>
              </a:ext>
            </a:extLst>
          </p:cNvPr>
          <p:cNvSpPr>
            <a:spLocks noGrp="1"/>
          </p:cNvSpPr>
          <p:nvPr>
            <p:ph type="dt" sz="half" idx="10"/>
          </p:nvPr>
        </p:nvSpPr>
        <p:spPr/>
        <p:txBody>
          <a:bodyPr/>
          <a:lstStyle/>
          <a:p>
            <a:fld id="{2B614751-5C28-4720-BB9F-E168369E4853}" type="datetimeFigureOut">
              <a:rPr lang="zh-TW" altLang="en-US" smtClean="0"/>
              <a:t>2026/1/29</a:t>
            </a:fld>
            <a:endParaRPr lang="zh-TW" altLang="en-US"/>
          </a:p>
        </p:txBody>
      </p:sp>
      <p:sp>
        <p:nvSpPr>
          <p:cNvPr id="6" name="頁尾版面配置區 5">
            <a:extLst>
              <a:ext uri="{FF2B5EF4-FFF2-40B4-BE49-F238E27FC236}">
                <a16:creationId xmlns:a16="http://schemas.microsoft.com/office/drawing/2014/main" id="{AEAF2491-7804-48EF-9B5D-89E9978943D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4297650-3956-4EE2-BBAC-6010DD1DB54C}"/>
              </a:ext>
            </a:extLst>
          </p:cNvPr>
          <p:cNvSpPr>
            <a:spLocks noGrp="1"/>
          </p:cNvSpPr>
          <p:nvPr>
            <p:ph type="sldNum" sz="quarter" idx="12"/>
          </p:nvPr>
        </p:nvSpPr>
        <p:spPr/>
        <p:txBody>
          <a:body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20506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50F9C54-56DB-4B0D-96C3-9452A136F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7B110DF-45DC-404B-B3C0-35EC1147A4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F93DAFC-E65A-4217-A836-11C85C84ED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14751-5C28-4720-BB9F-E168369E4853}" type="datetimeFigureOut">
              <a:rPr lang="zh-TW" altLang="en-US" smtClean="0"/>
              <a:t>2026/1/29</a:t>
            </a:fld>
            <a:endParaRPr lang="zh-TW" altLang="en-US"/>
          </a:p>
        </p:txBody>
      </p:sp>
      <p:sp>
        <p:nvSpPr>
          <p:cNvPr id="5" name="頁尾版面配置區 4">
            <a:extLst>
              <a:ext uri="{FF2B5EF4-FFF2-40B4-BE49-F238E27FC236}">
                <a16:creationId xmlns:a16="http://schemas.microsoft.com/office/drawing/2014/main" id="{4A088DED-0AB9-49A8-8DB0-65EDB8BB3A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376EFBAB-A5C2-467C-9A6F-D847DCCC8F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80331-5355-43AA-9E8C-419F1A717AEF}" type="slidenum">
              <a:rPr lang="zh-TW" altLang="en-US" smtClean="0"/>
              <a:t>‹#›</a:t>
            </a:fld>
            <a:endParaRPr lang="zh-TW" altLang="en-US"/>
          </a:p>
        </p:txBody>
      </p:sp>
    </p:spTree>
    <p:extLst>
      <p:ext uri="{BB962C8B-B14F-4D97-AF65-F5344CB8AC3E}">
        <p14:creationId xmlns:p14="http://schemas.microsoft.com/office/powerpoint/2010/main" val="2166564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647D2EB-6B73-4B55-AD86-91DD08322C13}"/>
              </a:ext>
            </a:extLst>
          </p:cNvPr>
          <p:cNvSpPr/>
          <p:nvPr/>
        </p:nvSpPr>
        <p:spPr>
          <a:xfrm rot="16200000">
            <a:off x="-2759483" y="2540950"/>
            <a:ext cx="6864690" cy="178279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10" name="圖片 9">
            <a:extLst>
              <a:ext uri="{FF2B5EF4-FFF2-40B4-BE49-F238E27FC236}">
                <a16:creationId xmlns:a16="http://schemas.microsoft.com/office/drawing/2014/main" id="{F9281DEF-1C8D-4A21-8EE5-7A72AA14382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1270" b="33046"/>
          <a:stretch/>
        </p:blipFill>
        <p:spPr>
          <a:xfrm>
            <a:off x="1691443" y="342116"/>
            <a:ext cx="2637813" cy="851925"/>
          </a:xfrm>
          <a:prstGeom prst="rect">
            <a:avLst/>
          </a:prstGeom>
        </p:spPr>
      </p:pic>
      <p:pic>
        <p:nvPicPr>
          <p:cNvPr id="11" name="圖片 10">
            <a:extLst>
              <a:ext uri="{FF2B5EF4-FFF2-40B4-BE49-F238E27FC236}">
                <a16:creationId xmlns:a16="http://schemas.microsoft.com/office/drawing/2014/main" id="{AAD8EEDE-A633-414B-BD52-83F61B338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53" y="337673"/>
            <a:ext cx="2139881" cy="5944115"/>
          </a:xfrm>
          <a:prstGeom prst="rect">
            <a:avLst/>
          </a:prstGeom>
        </p:spPr>
      </p:pic>
      <p:sp>
        <p:nvSpPr>
          <p:cNvPr id="12" name="文字方塊 11">
            <a:extLst>
              <a:ext uri="{FF2B5EF4-FFF2-40B4-BE49-F238E27FC236}">
                <a16:creationId xmlns:a16="http://schemas.microsoft.com/office/drawing/2014/main" id="{640DF8B8-B5BB-4C05-943B-EB563C852723}"/>
              </a:ext>
            </a:extLst>
          </p:cNvPr>
          <p:cNvSpPr txBox="1"/>
          <p:nvPr/>
        </p:nvSpPr>
        <p:spPr>
          <a:xfrm>
            <a:off x="7126128" y="14508"/>
            <a:ext cx="5123518" cy="323165"/>
          </a:xfrm>
          <a:prstGeom prst="rect">
            <a:avLst/>
          </a:prstGeom>
          <a:noFill/>
        </p:spPr>
        <p:txBody>
          <a:bodyPr wrap="none" rtlCol="0">
            <a:spAutoFit/>
          </a:bodyPr>
          <a:lstStyle/>
          <a:p>
            <a:r>
              <a:rPr lang="en-US" altLang="zh-CN" sz="1500">
                <a:latin typeface="Century Gothic" panose="020B0502020202020204" pitchFamily="34" charset="0"/>
              </a:rPr>
              <a:t>© TURNED-E! Education Limited </a:t>
            </a:r>
            <a:r>
              <a:rPr lang="zh-CN" altLang="en-US" sz="1500">
                <a:latin typeface="Adobe 宋体 Std L" panose="02020300000000000000" pitchFamily="18" charset="-128"/>
                <a:ea typeface="Adobe 宋体 Std L" panose="02020300000000000000" pitchFamily="18" charset="-128"/>
              </a:rPr>
              <a:t>育教創科有限公司 </a:t>
            </a:r>
            <a:r>
              <a:rPr lang="en-US" altLang="zh-CN" sz="1500">
                <a:latin typeface="Century Gothic" panose="020B0502020202020204" pitchFamily="34" charset="0"/>
              </a:rPr>
              <a:t>2025</a:t>
            </a:r>
          </a:p>
        </p:txBody>
      </p:sp>
      <p:sp>
        <p:nvSpPr>
          <p:cNvPr id="8" name="Shape 47">
            <a:extLst>
              <a:ext uri="{FF2B5EF4-FFF2-40B4-BE49-F238E27FC236}">
                <a16:creationId xmlns:a16="http://schemas.microsoft.com/office/drawing/2014/main" id="{D1A707FB-8504-44A3-B657-A892F3D4F9D6}"/>
              </a:ext>
            </a:extLst>
          </p:cNvPr>
          <p:cNvSpPr txBox="1">
            <a:spLocks/>
          </p:cNvSpPr>
          <p:nvPr/>
        </p:nvSpPr>
        <p:spPr>
          <a:xfrm>
            <a:off x="1736879" y="1233963"/>
            <a:ext cx="9797447" cy="1159800"/>
          </a:xfrm>
          <a:prstGeom prst="rect">
            <a:avLst/>
          </a:prstGeom>
        </p:spPr>
        <p:txBody>
          <a:bodyPr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ct val="25000"/>
            </a:pPr>
            <a:endParaRPr lang="zh-TW" altLang="en-US" sz="3500">
              <a:latin typeface="微軟正黑體 Light" panose="020B0304030504040204" pitchFamily="34" charset="-120"/>
              <a:ea typeface="微軟正黑體 Light" panose="020B0304030504040204" pitchFamily="34" charset="-120"/>
            </a:endParaRPr>
          </a:p>
          <a:p>
            <a:pPr>
              <a:spcBef>
                <a:spcPts val="0"/>
              </a:spcBef>
              <a:buClr>
                <a:schemeClr val="dk1"/>
              </a:buClr>
              <a:buSzPct val="25000"/>
            </a:pPr>
            <a:r>
              <a:rPr lang="it-IT" sz="3600"/>
              <a:t>KOI2 AI Lens smart city</a:t>
            </a:r>
          </a:p>
          <a:p>
            <a:pPr>
              <a:spcBef>
                <a:spcPts val="0"/>
              </a:spcBef>
              <a:buClr>
                <a:schemeClr val="dk1"/>
              </a:buClr>
              <a:buSzPct val="25000"/>
            </a:pPr>
            <a:r>
              <a:rPr lang="it-IT" altLang="zh-CN" sz="3600">
                <a:latin typeface="微軟正黑體 Light" panose="020B0304030504040204" pitchFamily="34" charset="-120"/>
                <a:ea typeface="微軟正黑體 Light" panose="020B0304030504040204" pitchFamily="34" charset="-120"/>
              </a:rPr>
              <a:t>Lesson</a:t>
            </a:r>
            <a:r>
              <a:rPr lang="en-US" altLang="zh-CN" sz="3500">
                <a:latin typeface="微軟正黑體 Light" panose="020B0304030504040204" pitchFamily="34" charset="-120"/>
                <a:ea typeface="微軟正黑體 Light" panose="020B0304030504040204" pitchFamily="34" charset="-120"/>
              </a:rPr>
              <a:t>8-9</a:t>
            </a:r>
            <a:r>
              <a:rPr lang="zh-CN" altLang="en-US" sz="3500">
                <a:latin typeface="微軟正黑體 Light" panose="020B0304030504040204" pitchFamily="34" charset="-120"/>
                <a:ea typeface="微軟正黑體 Light" panose="020B0304030504040204" pitchFamily="34" charset="-120"/>
              </a:rPr>
              <a:t>：</a:t>
            </a:r>
            <a:r>
              <a:rPr lang="en-US" altLang="zh-CN" sz="3600"/>
              <a:t>Personal AI IoT Product Design</a:t>
            </a:r>
            <a:r>
              <a:rPr lang="it-IT" sz="3600"/>
              <a:t> </a:t>
            </a:r>
            <a:endParaRPr lang="en-US" altLang="zh-TW" sz="3500">
              <a:latin typeface="微軟正黑體 Light" panose="020B0304030504040204" pitchFamily="34" charset="-120"/>
              <a:ea typeface="微軟正黑體 Light" panose="020B0304030504040204" pitchFamily="34" charset="-120"/>
            </a:endParaRPr>
          </a:p>
        </p:txBody>
      </p:sp>
      <p:pic>
        <p:nvPicPr>
          <p:cNvPr id="1026" name="Picture 2" descr="Artificial intelligence Animated Icon | Free technology Animated Icon">
            <a:extLst>
              <a:ext uri="{FF2B5EF4-FFF2-40B4-BE49-F238E27FC236}">
                <a16:creationId xmlns:a16="http://schemas.microsoft.com/office/drawing/2014/main" id="{D7FDF44F-F367-03EA-41CD-52CC61F22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355" y="2801679"/>
            <a:ext cx="3244702" cy="3244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Future of IoT is AI. After attending a talk on “The Golden… | by Andrew  Ele | Coding in Simple English | Medium">
            <a:extLst>
              <a:ext uri="{FF2B5EF4-FFF2-40B4-BE49-F238E27FC236}">
                <a16:creationId xmlns:a16="http://schemas.microsoft.com/office/drawing/2014/main" id="{EE7C85B5-B932-5131-B241-31EA1D5FD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53" y="2738476"/>
            <a:ext cx="5525165" cy="3451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805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209E1-5C43-AB3E-3F0A-A6955E5CB253}"/>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BCF2B9AE-E065-FBC0-3F95-10BB3C5645D4}"/>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9C19F47E-A51F-9A1D-BCD7-F1E0AE3B1EA5}"/>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CAE177FE-8529-E2E6-9E22-6E01FF41A188}"/>
              </a:ext>
            </a:extLst>
          </p:cNvPr>
          <p:cNvSpPr/>
          <p:nvPr/>
        </p:nvSpPr>
        <p:spPr>
          <a:xfrm>
            <a:off x="1704174" y="327198"/>
            <a:ext cx="8783652" cy="646331"/>
          </a:xfrm>
          <a:prstGeom prst="rect">
            <a:avLst/>
          </a:prstGeom>
        </p:spPr>
        <p:txBody>
          <a:bodyPr wrap="square">
            <a:spAutoFit/>
          </a:bodyPr>
          <a:lstStyle/>
          <a:p>
            <a:pPr algn="ctr"/>
            <a:r>
              <a:rPr lang="en-US" altLang="zh-CN" sz="36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What is Design Thinking?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92790424-69B8-3463-F979-87C6D091FFE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1402E8BD-C09D-A72F-0C68-52E630E104E4}"/>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14" name="文本框 13">
            <a:extLst>
              <a:ext uri="{FF2B5EF4-FFF2-40B4-BE49-F238E27FC236}">
                <a16:creationId xmlns:a16="http://schemas.microsoft.com/office/drawing/2014/main" id="{93C26F29-0E6D-22BA-86FD-B1FFB367BA5F}"/>
              </a:ext>
            </a:extLst>
          </p:cNvPr>
          <p:cNvSpPr txBox="1"/>
          <p:nvPr/>
        </p:nvSpPr>
        <p:spPr>
          <a:xfrm>
            <a:off x="7183939" y="1424558"/>
            <a:ext cx="4502956" cy="584775"/>
          </a:xfrm>
          <a:prstGeom prst="rect">
            <a:avLst/>
          </a:prstGeom>
          <a:noFill/>
        </p:spPr>
        <p:txBody>
          <a:bodyPr wrap="square">
            <a:spAutoFit/>
          </a:bodyPr>
          <a:lstStyle/>
          <a:p>
            <a:pPr>
              <a:buNone/>
            </a:pPr>
            <a:r>
              <a:rPr lang="en-US" sz="3200" b="1" dirty="0"/>
              <a:t>The Core Philosophy</a:t>
            </a:r>
          </a:p>
        </p:txBody>
      </p:sp>
      <p:sp>
        <p:nvSpPr>
          <p:cNvPr id="18" name="文本框 17">
            <a:extLst>
              <a:ext uri="{FF2B5EF4-FFF2-40B4-BE49-F238E27FC236}">
                <a16:creationId xmlns:a16="http://schemas.microsoft.com/office/drawing/2014/main" id="{1F1778E3-EE50-6451-9F5D-BEC1AA6F38E6}"/>
              </a:ext>
            </a:extLst>
          </p:cNvPr>
          <p:cNvSpPr txBox="1"/>
          <p:nvPr/>
        </p:nvSpPr>
        <p:spPr>
          <a:xfrm>
            <a:off x="4111946" y="2283795"/>
            <a:ext cx="3071993" cy="1877437"/>
          </a:xfrm>
          <a:prstGeom prst="rect">
            <a:avLst/>
          </a:prstGeom>
          <a:noFill/>
        </p:spPr>
        <p:txBody>
          <a:bodyPr wrap="square">
            <a:spAutoFit/>
          </a:bodyPr>
          <a:lstStyle/>
          <a:p>
            <a:r>
              <a:rPr lang="zh-CN" altLang="en-US" sz="3200" b="1" dirty="0"/>
              <a:t>❤️</a:t>
            </a:r>
            <a:r>
              <a:rPr lang="en-US" sz="3200" b="1" dirty="0"/>
              <a:t>Empathy First</a:t>
            </a:r>
            <a:r>
              <a:rPr lang="en-US" sz="3200" dirty="0"/>
              <a:t> </a:t>
            </a:r>
          </a:p>
          <a:p>
            <a:r>
              <a:rPr lang="en-US" sz="2800" dirty="0"/>
              <a:t>You can only design a solution after understand others.</a:t>
            </a:r>
          </a:p>
        </p:txBody>
      </p:sp>
      <p:sp>
        <p:nvSpPr>
          <p:cNvPr id="20" name="文本框 19">
            <a:extLst>
              <a:ext uri="{FF2B5EF4-FFF2-40B4-BE49-F238E27FC236}">
                <a16:creationId xmlns:a16="http://schemas.microsoft.com/office/drawing/2014/main" id="{048BA918-8F18-0AEE-B008-A1AD770C4776}"/>
              </a:ext>
            </a:extLst>
          </p:cNvPr>
          <p:cNvSpPr txBox="1"/>
          <p:nvPr/>
        </p:nvSpPr>
        <p:spPr>
          <a:xfrm>
            <a:off x="8044753" y="2357768"/>
            <a:ext cx="4147247" cy="1446550"/>
          </a:xfrm>
          <a:prstGeom prst="rect">
            <a:avLst/>
          </a:prstGeom>
          <a:noFill/>
        </p:spPr>
        <p:txBody>
          <a:bodyPr wrap="square">
            <a:spAutoFit/>
          </a:bodyPr>
          <a:lstStyle/>
          <a:p>
            <a:r>
              <a:rPr lang="zh-CN" altLang="en-US" sz="3200" b="1" dirty="0"/>
              <a:t>🎯</a:t>
            </a:r>
            <a:r>
              <a:rPr lang="en-US" sz="3200" b="1" dirty="0"/>
              <a:t>Bias Toward Action</a:t>
            </a:r>
            <a:r>
              <a:rPr lang="en-US" sz="3200" dirty="0"/>
              <a:t> </a:t>
            </a:r>
            <a:r>
              <a:rPr lang="en-US" sz="2800" dirty="0"/>
              <a:t>Don't just talk about it—build it.</a:t>
            </a:r>
          </a:p>
        </p:txBody>
      </p:sp>
      <p:sp>
        <p:nvSpPr>
          <p:cNvPr id="22" name="文本框 21">
            <a:extLst>
              <a:ext uri="{FF2B5EF4-FFF2-40B4-BE49-F238E27FC236}">
                <a16:creationId xmlns:a16="http://schemas.microsoft.com/office/drawing/2014/main" id="{5FC779EB-BE43-CE63-1FA0-9A0DD5D914DF}"/>
              </a:ext>
            </a:extLst>
          </p:cNvPr>
          <p:cNvSpPr txBox="1"/>
          <p:nvPr/>
        </p:nvSpPr>
        <p:spPr>
          <a:xfrm>
            <a:off x="3759364" y="4710156"/>
            <a:ext cx="6849150" cy="1446550"/>
          </a:xfrm>
          <a:prstGeom prst="rect">
            <a:avLst/>
          </a:prstGeom>
          <a:noFill/>
        </p:spPr>
        <p:txBody>
          <a:bodyPr wrap="square">
            <a:spAutoFit/>
          </a:bodyPr>
          <a:lstStyle/>
          <a:p>
            <a:pPr lvl="1"/>
            <a:r>
              <a:rPr lang="zh-CN" altLang="en-US" sz="3200" b="1" dirty="0"/>
              <a:t>♻️</a:t>
            </a:r>
            <a:r>
              <a:rPr lang="en-US" sz="3200" b="1" dirty="0"/>
              <a:t>Iterative Process</a:t>
            </a:r>
          </a:p>
          <a:p>
            <a:pPr lvl="1"/>
            <a:r>
              <a:rPr lang="en-US" sz="2800" dirty="0"/>
              <a:t>It's a cycle. You build, you test, you fail, you learn, and you build again.</a:t>
            </a:r>
          </a:p>
        </p:txBody>
      </p:sp>
      <p:pic>
        <p:nvPicPr>
          <p:cNvPr id="3076" name="Picture 4" descr="Design Thinking | Design thinking Software | Software Development &amp;  Solutions">
            <a:extLst>
              <a:ext uri="{FF2B5EF4-FFF2-40B4-BE49-F238E27FC236}">
                <a16:creationId xmlns:a16="http://schemas.microsoft.com/office/drawing/2014/main" id="{CC424347-8755-EEC2-758D-6206DE1E19CC}"/>
              </a:ext>
            </a:extLst>
          </p:cNvPr>
          <p:cNvPicPr>
            <a:picLocks noChangeAspect="1" noChangeArrowheads="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val="0"/>
              </a:ext>
            </a:extLst>
          </a:blip>
          <a:srcRect/>
          <a:stretch>
            <a:fillRect/>
          </a:stretch>
        </p:blipFill>
        <p:spPr bwMode="auto">
          <a:xfrm>
            <a:off x="-354209" y="2074423"/>
            <a:ext cx="4799444" cy="359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40433"/>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2CCD-6488-0B7D-D1E9-7FCC8D009EDE}"/>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8262C575-83DA-F4AC-FA25-6873C318286C}"/>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CFF0F988-B89B-1AFE-A418-DE8226E92D98}"/>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DC7232CD-C185-6362-9662-AF6B971B15D5}"/>
              </a:ext>
            </a:extLst>
          </p:cNvPr>
          <p:cNvSpPr/>
          <p:nvPr/>
        </p:nvSpPr>
        <p:spPr>
          <a:xfrm>
            <a:off x="1704174" y="327198"/>
            <a:ext cx="8783652" cy="646331"/>
          </a:xfrm>
          <a:prstGeom prst="rect">
            <a:avLst/>
          </a:prstGeom>
        </p:spPr>
        <p:txBody>
          <a:bodyPr wrap="square">
            <a:spAutoFit/>
          </a:bodyPr>
          <a:lstStyle/>
          <a:p>
            <a:pPr algn="ctr"/>
            <a:r>
              <a:rPr lang="en-US" altLang="zh-CN" sz="36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The 5 Stages to Use Design Thinking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8EA4706D-140C-CFCD-38B0-2579D1E3D98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19D2C6BD-8D6E-726D-F415-71E249EA703A}"/>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pic>
        <p:nvPicPr>
          <p:cNvPr id="4" name="Picture 2" descr="How I Designed The Portable Desk Using Design Thinking 👨🏽‍💻 | by Yash  Desale | UX Planet">
            <a:extLst>
              <a:ext uri="{FF2B5EF4-FFF2-40B4-BE49-F238E27FC236}">
                <a16:creationId xmlns:a16="http://schemas.microsoft.com/office/drawing/2014/main" id="{F605F75A-3C1B-BC0F-F67D-02DCAC0392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93" b="13318"/>
          <a:stretch>
            <a:fillRect/>
          </a:stretch>
        </p:blipFill>
        <p:spPr bwMode="auto">
          <a:xfrm>
            <a:off x="740751" y="1334064"/>
            <a:ext cx="10898690" cy="4940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85211"/>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7ABB-1251-F10D-9252-22C92A36AC65}"/>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04244933-2E7C-D634-0283-ED85244D3958}"/>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9F76A02B-A841-484E-7DA2-81D6E9D00975}"/>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A0380BA0-0434-9E28-941D-532DF481CA47}"/>
              </a:ext>
            </a:extLst>
          </p:cNvPr>
          <p:cNvSpPr/>
          <p:nvPr/>
        </p:nvSpPr>
        <p:spPr>
          <a:xfrm>
            <a:off x="1704174" y="327198"/>
            <a:ext cx="8783652" cy="646331"/>
          </a:xfrm>
          <a:prstGeom prst="rect">
            <a:avLst/>
          </a:prstGeom>
        </p:spPr>
        <p:txBody>
          <a:bodyPr wrap="square">
            <a:spAutoFit/>
          </a:bodyPr>
          <a:lstStyle/>
          <a:p>
            <a:pPr algn="ctr"/>
            <a:r>
              <a:rPr lang="en-US" altLang="zh-CN" sz="36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The 5 Stages to Use Design Thinking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8BB67118-CB99-50A5-6550-9E10026C04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6540B038-0F58-845C-F19E-C1A93B6280F9}"/>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CE531BBA-8F95-62DB-BFEE-1B1B162F388B}"/>
              </a:ext>
            </a:extLst>
          </p:cNvPr>
          <p:cNvSpPr txBox="1"/>
          <p:nvPr/>
        </p:nvSpPr>
        <p:spPr>
          <a:xfrm>
            <a:off x="4936109" y="1775042"/>
            <a:ext cx="6117567" cy="3662541"/>
          </a:xfrm>
          <a:prstGeom prst="rect">
            <a:avLst/>
          </a:prstGeom>
          <a:noFill/>
        </p:spPr>
        <p:txBody>
          <a:bodyPr wrap="square">
            <a:spAutoFit/>
          </a:bodyPr>
          <a:lstStyle/>
          <a:p>
            <a:pPr>
              <a:buNone/>
            </a:pPr>
            <a:r>
              <a:rPr lang="zh-CN" altLang="en-US" sz="3600" b="1" dirty="0"/>
              <a:t>🧐 </a:t>
            </a:r>
            <a:r>
              <a:rPr lang="en-US" altLang="zh-CN" sz="3600" b="1" dirty="0"/>
              <a:t>Empathize</a:t>
            </a:r>
            <a:endParaRPr lang="zh-CN" altLang="en-US" sz="3600" dirty="0"/>
          </a:p>
          <a:p>
            <a:r>
              <a:rPr lang="en-US" altLang="zh-CN" sz="2800" dirty="0"/>
              <a:t>What are the real difficulties users face? Don't just listen to what he says, watch what him do!</a:t>
            </a:r>
          </a:p>
          <a:p>
            <a:endParaRPr lang="en-US" altLang="zh-CN" sz="2800" i="1" dirty="0"/>
          </a:p>
          <a:p>
            <a:r>
              <a:rPr lang="en-US" altLang="zh-CN" sz="2800" dirty="0"/>
              <a:t>Identify the moments in your users' lives when they are most frustrated or helpless.</a:t>
            </a:r>
          </a:p>
        </p:txBody>
      </p:sp>
      <p:pic>
        <p:nvPicPr>
          <p:cNvPr id="1026" name="Picture 2" descr="Empathy Animated Icon | Free Animated Icon">
            <a:extLst>
              <a:ext uri="{FF2B5EF4-FFF2-40B4-BE49-F238E27FC236}">
                <a16:creationId xmlns:a16="http://schemas.microsoft.com/office/drawing/2014/main" id="{8A5A5060-1E65-1769-B070-750437B0E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49" y="1807934"/>
            <a:ext cx="4025660" cy="402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82390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E9EFF-96C3-7F33-C509-431B7BDB48E1}"/>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339034AC-A074-3C88-9663-C65C21D172F0}"/>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004FCFD1-AC55-FA0F-138D-20CA8CB68546}"/>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445AAF05-6C54-ADFB-64B8-07E931F601A6}"/>
              </a:ext>
            </a:extLst>
          </p:cNvPr>
          <p:cNvSpPr/>
          <p:nvPr/>
        </p:nvSpPr>
        <p:spPr>
          <a:xfrm>
            <a:off x="1704174" y="327198"/>
            <a:ext cx="8783652" cy="646331"/>
          </a:xfrm>
          <a:prstGeom prst="rect">
            <a:avLst/>
          </a:prstGeom>
        </p:spPr>
        <p:txBody>
          <a:bodyPr wrap="square">
            <a:spAutoFit/>
          </a:bodyPr>
          <a:lstStyle/>
          <a:p>
            <a:pPr algn="ctr"/>
            <a:r>
              <a:rPr lang="en-US" altLang="zh-CN" sz="36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The 5 Stages to Use Design Thinking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943D28A7-2E55-F061-4676-4FFC6CC4A43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9CA25622-451C-36EA-62E7-254DFC7C5AA3}"/>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84498F11-CA6B-A24D-C07B-DE361ADF5A1E}"/>
              </a:ext>
            </a:extLst>
          </p:cNvPr>
          <p:cNvSpPr txBox="1"/>
          <p:nvPr/>
        </p:nvSpPr>
        <p:spPr>
          <a:xfrm>
            <a:off x="5221138" y="2097029"/>
            <a:ext cx="6424521" cy="3231654"/>
          </a:xfrm>
          <a:prstGeom prst="rect">
            <a:avLst/>
          </a:prstGeom>
          <a:noFill/>
        </p:spPr>
        <p:txBody>
          <a:bodyPr wrap="square">
            <a:spAutoFit/>
          </a:bodyPr>
          <a:lstStyle/>
          <a:p>
            <a:pPr>
              <a:buNone/>
            </a:pPr>
            <a:r>
              <a:rPr lang="zh-CN" altLang="en-US" sz="3600" b="1" dirty="0"/>
              <a:t>🎯 </a:t>
            </a:r>
            <a:r>
              <a:rPr lang="en-US" altLang="zh-CN" sz="3600" b="1" dirty="0"/>
              <a:t>Define</a:t>
            </a:r>
            <a:endParaRPr lang="zh-CN" altLang="en-US" sz="3600" b="1" dirty="0"/>
          </a:p>
          <a:p>
            <a:r>
              <a:rPr lang="en-US" altLang="zh-CN" sz="2800" dirty="0"/>
              <a:t>Based on the observed pain points, identify a specific target.</a:t>
            </a:r>
          </a:p>
          <a:p>
            <a:endParaRPr lang="en-US" altLang="zh-CN" sz="2800" dirty="0"/>
          </a:p>
          <a:p>
            <a:r>
              <a:rPr lang="en-US" altLang="zh-CN" sz="2800" dirty="0"/>
              <a:t>Fill in this formula:</a:t>
            </a:r>
          </a:p>
          <a:p>
            <a:r>
              <a:rPr lang="en-US" altLang="zh-CN" sz="2800" i="1" dirty="0"/>
              <a:t>User</a:t>
            </a:r>
            <a:r>
              <a:rPr lang="en-US" altLang="zh-CN" sz="2800" dirty="0"/>
              <a:t> needs to </a:t>
            </a:r>
            <a:r>
              <a:rPr lang="en-US" altLang="zh-CN" sz="2800" i="1" dirty="0"/>
              <a:t>do something </a:t>
            </a:r>
            <a:r>
              <a:rPr lang="en-US" altLang="zh-CN" sz="2800" dirty="0"/>
              <a:t>because of </a:t>
            </a:r>
            <a:r>
              <a:rPr lang="en-US" altLang="zh-CN" sz="2800" i="1" dirty="0"/>
              <a:t>a reason/pain point</a:t>
            </a:r>
            <a:r>
              <a:rPr lang="en-US" altLang="zh-CN" sz="2800" dirty="0"/>
              <a:t>.</a:t>
            </a:r>
          </a:p>
        </p:txBody>
      </p:sp>
      <p:pic>
        <p:nvPicPr>
          <p:cNvPr id="2050" name="Picture 2" descr="Target by Jelio Dimitrov for FourPlus Studio on Dribbble">
            <a:extLst>
              <a:ext uri="{FF2B5EF4-FFF2-40B4-BE49-F238E27FC236}">
                <a16:creationId xmlns:a16="http://schemas.microsoft.com/office/drawing/2014/main" id="{901776B2-5244-F4B8-9CA2-77D7612723EC}"/>
              </a:ext>
            </a:extLst>
          </p:cNvPr>
          <p:cNvPicPr>
            <a:picLocks noChangeAspect="1" noChangeArrowheads="1"/>
          </p:cNvPicPr>
          <p:nvPr/>
        </p:nvPicPr>
        <p:blipFill rotWithShape="1">
          <a:blip r:embed="rId3">
            <a:clrChange>
              <a:clrFrom>
                <a:srgbClr val="C1B9F6"/>
              </a:clrFrom>
              <a:clrTo>
                <a:srgbClr val="C1B9F6">
                  <a:alpha val="0"/>
                </a:srgbClr>
              </a:clrTo>
            </a:clrChange>
            <a:extLst>
              <a:ext uri="{28A0092B-C50C-407E-A947-70E740481C1C}">
                <a14:useLocalDpi xmlns:a14="http://schemas.microsoft.com/office/drawing/2010/main" val="0"/>
              </a:ext>
            </a:extLst>
          </a:blip>
          <a:srcRect l="20757" r="13932"/>
          <a:stretch>
            <a:fillRect/>
          </a:stretch>
        </p:blipFill>
        <p:spPr bwMode="auto">
          <a:xfrm>
            <a:off x="0" y="1300501"/>
            <a:ext cx="4360654" cy="5007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31318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F9B81-3F65-1264-BA61-E586BE3F54E7}"/>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9BE8B876-C48F-873C-CDF2-031633EF43E0}"/>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46EE6CD0-1DBF-115C-FAC0-2AA1C5894EA3}"/>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6E3E5245-1DEC-00B4-5B2A-A0ABA577F75E}"/>
              </a:ext>
            </a:extLst>
          </p:cNvPr>
          <p:cNvSpPr/>
          <p:nvPr/>
        </p:nvSpPr>
        <p:spPr>
          <a:xfrm>
            <a:off x="1704174" y="327198"/>
            <a:ext cx="8783652" cy="646331"/>
          </a:xfrm>
          <a:prstGeom prst="rect">
            <a:avLst/>
          </a:prstGeom>
        </p:spPr>
        <p:txBody>
          <a:bodyPr wrap="square">
            <a:spAutoFit/>
          </a:bodyPr>
          <a:lstStyle/>
          <a:p>
            <a:pPr algn="ctr"/>
            <a:r>
              <a:rPr lang="en-US" altLang="zh-CN" sz="36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The 5 Stages to Use Design Thinking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CF33AFD0-8F2F-4252-C6EB-B14ECC7C559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42932430-0683-9311-B7F6-6FE20C90D8B5}"/>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B1EC453D-E4E2-2A4B-4B00-A589E281DE1D}"/>
              </a:ext>
            </a:extLst>
          </p:cNvPr>
          <p:cNvSpPr txBox="1"/>
          <p:nvPr/>
        </p:nvSpPr>
        <p:spPr>
          <a:xfrm>
            <a:off x="4298472" y="1542160"/>
            <a:ext cx="7469038" cy="4524315"/>
          </a:xfrm>
          <a:prstGeom prst="rect">
            <a:avLst/>
          </a:prstGeom>
          <a:noFill/>
        </p:spPr>
        <p:txBody>
          <a:bodyPr wrap="square">
            <a:spAutoFit/>
          </a:bodyPr>
          <a:lstStyle/>
          <a:p>
            <a:pPr>
              <a:buNone/>
            </a:pPr>
            <a:r>
              <a:rPr lang="zh-CN" altLang="en-US" sz="3600" b="1" dirty="0"/>
              <a:t>🧠 </a:t>
            </a:r>
            <a:r>
              <a:rPr lang="en-US" altLang="zh-CN" sz="3600" b="1" dirty="0"/>
              <a:t>Ideate</a:t>
            </a:r>
            <a:endParaRPr lang="zh-CN" altLang="en-US" sz="3600" dirty="0"/>
          </a:p>
          <a:p>
            <a:r>
              <a:rPr lang="en-US" altLang="zh-CN" sz="2800" dirty="0"/>
              <a:t>What methods can we use to solve this problem?</a:t>
            </a:r>
          </a:p>
          <a:p>
            <a:endParaRPr lang="en-US" altLang="zh-CN" sz="2800" dirty="0"/>
          </a:p>
          <a:p>
            <a:r>
              <a:rPr lang="en-US" altLang="zh-CN" sz="2800" dirty="0"/>
              <a:t>Brainstorming: Each group should draw at least 10 ideas.</a:t>
            </a:r>
          </a:p>
          <a:p>
            <a:endParaRPr lang="en-US" altLang="zh-CN" sz="2800" dirty="0"/>
          </a:p>
          <a:p>
            <a:r>
              <a:rPr lang="en-US" altLang="zh-CN" sz="2800" dirty="0"/>
              <a:t>Leveraging AI Capabilities: See what KOI2 can do? </a:t>
            </a:r>
          </a:p>
          <a:p>
            <a:endParaRPr lang="en-US" altLang="zh-CN" sz="2800" dirty="0"/>
          </a:p>
          <a:p>
            <a:r>
              <a:rPr lang="en-US" altLang="zh-CN" sz="2800" dirty="0"/>
              <a:t>Selection: Choose the "coolest" and "achievable" idea.</a:t>
            </a:r>
            <a:endParaRPr lang="zh-CN" altLang="en-US" sz="2800" dirty="0"/>
          </a:p>
        </p:txBody>
      </p:sp>
      <p:pic>
        <p:nvPicPr>
          <p:cNvPr id="4" name="Picture 2" descr="Bulb - Flat - Wired - Lordicon">
            <a:extLst>
              <a:ext uri="{FF2B5EF4-FFF2-40B4-BE49-F238E27FC236}">
                <a16:creationId xmlns:a16="http://schemas.microsoft.com/office/drawing/2014/main" id="{4D480DBF-E2EE-470A-19A3-C0D7EE9F0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148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876489"/>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7C012-4CFA-0006-3A4C-E1409398292E}"/>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E7303053-D9A8-032C-0908-5DC1378C8903}"/>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FDBE8303-1B9E-312E-2DB3-6DFD99C5723A}"/>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739ACEFC-358A-160E-ABFD-2B6953826871}"/>
              </a:ext>
            </a:extLst>
          </p:cNvPr>
          <p:cNvSpPr/>
          <p:nvPr/>
        </p:nvSpPr>
        <p:spPr>
          <a:xfrm>
            <a:off x="1704174" y="327198"/>
            <a:ext cx="8783652" cy="646331"/>
          </a:xfrm>
          <a:prstGeom prst="rect">
            <a:avLst/>
          </a:prstGeom>
        </p:spPr>
        <p:txBody>
          <a:bodyPr wrap="square">
            <a:spAutoFit/>
          </a:bodyPr>
          <a:lstStyle/>
          <a:p>
            <a:pPr algn="ctr"/>
            <a:r>
              <a:rPr lang="en-US" altLang="zh-CN" sz="36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The 5 Stages to Use Design Thinking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BE7B1522-4836-5844-34CB-761CF8C85B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35CF03C6-624E-A7E0-9A8A-ED824B32248A}"/>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FE564D5E-DE7E-1167-43DD-218401741905}"/>
              </a:ext>
            </a:extLst>
          </p:cNvPr>
          <p:cNvSpPr txBox="1"/>
          <p:nvPr/>
        </p:nvSpPr>
        <p:spPr>
          <a:xfrm>
            <a:off x="4866734" y="1595021"/>
            <a:ext cx="7049219" cy="5262979"/>
          </a:xfrm>
          <a:prstGeom prst="rect">
            <a:avLst/>
          </a:prstGeom>
          <a:noFill/>
        </p:spPr>
        <p:txBody>
          <a:bodyPr wrap="square">
            <a:spAutoFit/>
          </a:bodyPr>
          <a:lstStyle/>
          <a:p>
            <a:pPr>
              <a:buNone/>
            </a:pPr>
            <a:r>
              <a:rPr lang="zh-CN" altLang="en-US" sz="3600" b="1" dirty="0"/>
              <a:t>🛠️ </a:t>
            </a:r>
            <a:r>
              <a:rPr lang="en-US" altLang="zh-CN" sz="3600" b="1" dirty="0"/>
              <a:t>Prototype</a:t>
            </a:r>
          </a:p>
          <a:p>
            <a:r>
              <a:rPr lang="en-US" altLang="zh-CN" sz="2800" dirty="0"/>
              <a:t>How can you quickly bring your ideas to life with minimal cost?</a:t>
            </a:r>
          </a:p>
          <a:p>
            <a:endParaRPr lang="en-US" altLang="zh-CN" sz="2800" dirty="0"/>
          </a:p>
          <a:p>
            <a:r>
              <a:rPr lang="en-US" altLang="zh-CN" sz="2800" dirty="0"/>
              <a:t>Low-fidelity model: The structure is built using cardboard, tape, and LEGO bricks.</a:t>
            </a:r>
          </a:p>
          <a:p>
            <a:r>
              <a:rPr lang="en-US" altLang="zh-CN" sz="2800" dirty="0"/>
              <a:t>Core function: It only needs to display "Input" and "Output".</a:t>
            </a:r>
          </a:p>
          <a:p>
            <a:r>
              <a:rPr lang="zh-CN" altLang="en-US" sz="2400" dirty="0"/>
              <a:t>💡 </a:t>
            </a:r>
            <a:r>
              <a:rPr lang="en-US" altLang="zh-CN" sz="2400" dirty="0"/>
              <a:t>Fail Fast: If you find the cardboard structure unstable, you can fix it in just 1 minute.</a:t>
            </a:r>
            <a:endParaRPr lang="zh-CN" altLang="en-US" sz="2400" dirty="0"/>
          </a:p>
          <a:p>
            <a:endParaRPr lang="en-US" altLang="zh-CN" sz="2800" dirty="0"/>
          </a:p>
          <a:p>
            <a:endParaRPr lang="en-US" altLang="zh-CN" sz="2800" dirty="0"/>
          </a:p>
        </p:txBody>
      </p:sp>
      <p:pic>
        <p:nvPicPr>
          <p:cNvPr id="4098" name="Picture 2" descr="Prototype Animated Icon by Justin Andrew Miller on Dribbble">
            <a:extLst>
              <a:ext uri="{FF2B5EF4-FFF2-40B4-BE49-F238E27FC236}">
                <a16:creationId xmlns:a16="http://schemas.microsoft.com/office/drawing/2014/main" id="{8AD49C27-62D8-7EE0-94E8-59C2E196D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8" y="2007387"/>
            <a:ext cx="4548781" cy="341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09146"/>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B951D-A596-159D-571C-F763E6E9D86F}"/>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397CC783-23F8-C064-4D12-A870B68EB211}"/>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83FADECE-B735-A8B9-8A81-1E14AC9541A9}"/>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7B0085BA-1318-667B-4E56-56EAF5B98F0D}"/>
              </a:ext>
            </a:extLst>
          </p:cNvPr>
          <p:cNvSpPr/>
          <p:nvPr/>
        </p:nvSpPr>
        <p:spPr>
          <a:xfrm>
            <a:off x="1704174" y="327198"/>
            <a:ext cx="8783652" cy="646331"/>
          </a:xfrm>
          <a:prstGeom prst="rect">
            <a:avLst/>
          </a:prstGeom>
        </p:spPr>
        <p:txBody>
          <a:bodyPr wrap="square">
            <a:spAutoFit/>
          </a:bodyPr>
          <a:lstStyle/>
          <a:p>
            <a:pPr algn="ctr"/>
            <a:r>
              <a:rPr lang="en-US" altLang="zh-CN" sz="36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The 5 Stages to Use Design Thinking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DC230379-93B1-9A6B-0206-FE5406C868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0B7DA972-137F-4254-F23A-48723E59FC60}"/>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 name="文本框 4">
            <a:extLst>
              <a:ext uri="{FF2B5EF4-FFF2-40B4-BE49-F238E27FC236}">
                <a16:creationId xmlns:a16="http://schemas.microsoft.com/office/drawing/2014/main" id="{3A890713-8240-9AC7-E464-02C93C036803}"/>
              </a:ext>
            </a:extLst>
          </p:cNvPr>
          <p:cNvSpPr txBox="1"/>
          <p:nvPr/>
        </p:nvSpPr>
        <p:spPr>
          <a:xfrm>
            <a:off x="4423912" y="1775042"/>
            <a:ext cx="7388526" cy="3662541"/>
          </a:xfrm>
          <a:prstGeom prst="rect">
            <a:avLst/>
          </a:prstGeom>
          <a:noFill/>
        </p:spPr>
        <p:txBody>
          <a:bodyPr wrap="square">
            <a:spAutoFit/>
          </a:bodyPr>
          <a:lstStyle/>
          <a:p>
            <a:pPr>
              <a:buNone/>
            </a:pPr>
            <a:r>
              <a:rPr lang="zh-CN" altLang="en-US" sz="3600" b="1" dirty="0"/>
              <a:t>📝 </a:t>
            </a:r>
            <a:r>
              <a:rPr lang="en-US" altLang="zh-CN" sz="3600" b="1" dirty="0"/>
              <a:t>Test</a:t>
            </a:r>
          </a:p>
          <a:p>
            <a:pPr>
              <a:buNone/>
            </a:pPr>
            <a:r>
              <a:rPr lang="en-US" altLang="zh-CN" sz="2800" dirty="0"/>
              <a:t>Does this design really solve the user's problem?</a:t>
            </a:r>
          </a:p>
          <a:p>
            <a:pPr>
              <a:buNone/>
            </a:pPr>
            <a:endParaRPr lang="en-US" altLang="zh-CN" sz="2800" dirty="0"/>
          </a:p>
          <a:p>
            <a:pPr>
              <a:buNone/>
            </a:pPr>
            <a:r>
              <a:rPr lang="en-US" altLang="zh-CN" sz="2800" dirty="0"/>
              <a:t>Test: Don't explain how to use it; see if others can use it.</a:t>
            </a:r>
          </a:p>
          <a:p>
            <a:pPr>
              <a:buNone/>
            </a:pPr>
            <a:r>
              <a:rPr lang="en-US" altLang="zh-CN" sz="2800" dirty="0"/>
              <a:t>A failed test is a good thing! It means you discovered a vulnerability before the competition and can fix it quickly.</a:t>
            </a:r>
            <a:endParaRPr lang="zh-CN" altLang="en-US" sz="2800" dirty="0"/>
          </a:p>
        </p:txBody>
      </p:sp>
      <p:pic>
        <p:nvPicPr>
          <p:cNvPr id="5122" name="Picture 2" descr="Regulation - Flat - Wired - Lordicon">
            <a:extLst>
              <a:ext uri="{FF2B5EF4-FFF2-40B4-BE49-F238E27FC236}">
                <a16:creationId xmlns:a16="http://schemas.microsoft.com/office/drawing/2014/main" id="{E734C4FA-EC26-3001-7B44-75D571000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2" y="2023594"/>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659339"/>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38736D96-6110-4115-83BC-DCDA4F5393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36" b="91950" l="9962" r="89847">
                        <a14:foregroundMark x1="31992" y1="7335" x2="43103" y2="7335"/>
                        <a14:foregroundMark x1="43103" y1="7335" x2="59962" y2="6977"/>
                        <a14:foregroundMark x1="48659" y1="3936" x2="48659" y2="3936"/>
                        <a14:foregroundMark x1="13027" y1="91771" x2="71648" y2="92487"/>
                        <a14:foregroundMark x1="71648" y1="92487" x2="81609" y2="91950"/>
                        <a14:foregroundMark x1="81609" y1="91950" x2="82950" y2="91950"/>
                      </a14:backgroundRemoval>
                    </a14:imgEffect>
                  </a14:imgLayer>
                </a14:imgProps>
              </a:ext>
            </a:extLst>
          </a:blip>
          <a:stretch>
            <a:fillRect/>
          </a:stretch>
        </p:blipFill>
        <p:spPr>
          <a:xfrm>
            <a:off x="5155199" y="1023599"/>
            <a:ext cx="1950729" cy="2088999"/>
          </a:xfrm>
          <a:prstGeom prst="rect">
            <a:avLst/>
          </a:prstGeom>
        </p:spPr>
      </p:pic>
      <p:sp>
        <p:nvSpPr>
          <p:cNvPr id="7" name="矩形 6">
            <a:extLst>
              <a:ext uri="{FF2B5EF4-FFF2-40B4-BE49-F238E27FC236}">
                <a16:creationId xmlns:a16="http://schemas.microsoft.com/office/drawing/2014/main" id="{95760BBA-3D7D-486D-996D-86FAD01BC389}"/>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3DB7952D-88EB-4A8B-B034-B3706BC5DCD6}"/>
              </a:ext>
            </a:extLst>
          </p:cNvPr>
          <p:cNvSpPr txBox="1"/>
          <p:nvPr/>
        </p:nvSpPr>
        <p:spPr>
          <a:xfrm flipH="1">
            <a:off x="-34863" y="3429000"/>
            <a:ext cx="12330854" cy="1200329"/>
          </a:xfrm>
          <a:prstGeom prst="rect">
            <a:avLst/>
          </a:prstGeom>
          <a:noFill/>
        </p:spPr>
        <p:txBody>
          <a:bodyPr wrap="square" rtlCol="0">
            <a:spAutoFit/>
          </a:bodyPr>
          <a:lstStyle/>
          <a:p>
            <a:pPr algn="ctr"/>
            <a:r>
              <a:rPr lang="en-US" altLang="zh-CN"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Background Research</a:t>
            </a:r>
          </a:p>
          <a:p>
            <a:pPr algn="ctr"/>
            <a:r>
              <a:rPr lang="en-US" altLang="zh-CN" sz="2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 </a:t>
            </a:r>
            <a:r>
              <a:rPr lang="en-US" altLang="zh-CN" sz="28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Look for social issues that need to be addressed </a:t>
            </a:r>
            <a:endParaRPr lang="en-US" altLang="zh-CN"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pic>
        <p:nvPicPr>
          <p:cNvPr id="6" name="圖片 5">
            <a:extLst>
              <a:ext uri="{FF2B5EF4-FFF2-40B4-BE49-F238E27FC236}">
                <a16:creationId xmlns:a16="http://schemas.microsoft.com/office/drawing/2014/main" id="{89DE8980-6604-4FAA-9454-0AC8084568E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C5EA0DAD-9AFF-42BC-A900-B88B14CEC79E}"/>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414276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1E834-D88B-2621-8E95-F05BBF9D2A22}"/>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11E8384D-209A-0FF0-2D9F-2AFC19CD2636}"/>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7604AE9E-5511-593E-5E77-DAFE2018B374}"/>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FEE9A6B0-83C8-20DA-E174-1B4365DC3E36}"/>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Social issues</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1561D64E-BC76-C5BA-6BEC-08C3C7337D4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EF568BD6-D170-7710-03D6-3A861C8B556F}"/>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6" name="文本框 5">
            <a:extLst>
              <a:ext uri="{FF2B5EF4-FFF2-40B4-BE49-F238E27FC236}">
                <a16:creationId xmlns:a16="http://schemas.microsoft.com/office/drawing/2014/main" id="{FE2C6B85-6E35-82B3-C1E1-CDEC75F48E1D}"/>
              </a:ext>
            </a:extLst>
          </p:cNvPr>
          <p:cNvSpPr txBox="1"/>
          <p:nvPr/>
        </p:nvSpPr>
        <p:spPr>
          <a:xfrm>
            <a:off x="6216770" y="2142313"/>
            <a:ext cx="5121416" cy="3539430"/>
          </a:xfrm>
          <a:prstGeom prst="rect">
            <a:avLst/>
          </a:prstGeom>
          <a:noFill/>
        </p:spPr>
        <p:txBody>
          <a:bodyPr wrap="square" rtlCol="0">
            <a:spAutoFit/>
          </a:bodyPr>
          <a:lstStyle/>
          <a:p>
            <a:r>
              <a:rPr lang="en-US" sz="2800" dirty="0"/>
              <a:t>Find the social issue, define it and try to solve it with KOI2.</a:t>
            </a:r>
          </a:p>
          <a:p>
            <a:endParaRPr lang="en-US" sz="2800" dirty="0"/>
          </a:p>
          <a:p>
            <a:endParaRPr lang="en-US" sz="2800" dirty="0"/>
          </a:p>
          <a:p>
            <a:r>
              <a:rPr lang="en-US" sz="2800" dirty="0"/>
              <a:t>Do not forget the formula: </a:t>
            </a:r>
            <a:br>
              <a:rPr lang="en-US" sz="2800" dirty="0"/>
            </a:br>
            <a:r>
              <a:rPr lang="en-US" altLang="zh-CN" sz="2800" i="1" dirty="0">
                <a:solidFill>
                  <a:srgbClr val="FF0000"/>
                </a:solidFill>
              </a:rPr>
              <a:t>User</a:t>
            </a:r>
            <a:r>
              <a:rPr lang="en-US" altLang="zh-CN" sz="2800" dirty="0">
                <a:solidFill>
                  <a:srgbClr val="FF0000"/>
                </a:solidFill>
              </a:rPr>
              <a:t> needs to </a:t>
            </a:r>
            <a:r>
              <a:rPr lang="en-US" altLang="zh-CN" sz="2800" i="1" dirty="0">
                <a:solidFill>
                  <a:srgbClr val="FF0000"/>
                </a:solidFill>
              </a:rPr>
              <a:t>do something </a:t>
            </a:r>
            <a:r>
              <a:rPr lang="en-US" altLang="zh-CN" sz="2800" dirty="0">
                <a:solidFill>
                  <a:srgbClr val="FF0000"/>
                </a:solidFill>
              </a:rPr>
              <a:t>because of </a:t>
            </a:r>
            <a:r>
              <a:rPr lang="en-US" altLang="zh-CN" sz="2800" i="1" dirty="0">
                <a:solidFill>
                  <a:srgbClr val="FF0000"/>
                </a:solidFill>
              </a:rPr>
              <a:t>a reason/pain point</a:t>
            </a:r>
            <a:r>
              <a:rPr lang="en-US" altLang="zh-CN" sz="2800" dirty="0"/>
              <a:t>.</a:t>
            </a:r>
          </a:p>
          <a:p>
            <a:endParaRPr lang="LID4096" sz="2800" dirty="0"/>
          </a:p>
        </p:txBody>
      </p:sp>
      <p:pic>
        <p:nvPicPr>
          <p:cNvPr id="6146" name="Picture 2" descr="Social Network Flat Concept by Holypix on Dribbble">
            <a:extLst>
              <a:ext uri="{FF2B5EF4-FFF2-40B4-BE49-F238E27FC236}">
                <a16:creationId xmlns:a16="http://schemas.microsoft.com/office/drawing/2014/main" id="{083701B9-0FF8-54C7-0228-D4EB1EAE9385}"/>
              </a:ext>
            </a:extLst>
          </p:cNvPr>
          <p:cNvPicPr>
            <a:picLocks noChangeAspect="1" noChangeArrowheads="1"/>
          </p:cNvPicPr>
          <p:nvPr/>
        </p:nvPicPr>
        <p:blipFill>
          <a:blip r:embed="rId3">
            <a:clrChange>
              <a:clrFrom>
                <a:srgbClr val="F8F5F4"/>
              </a:clrFrom>
              <a:clrTo>
                <a:srgbClr val="F8F5F4">
                  <a:alpha val="0"/>
                </a:srgbClr>
              </a:clrTo>
            </a:clrChange>
            <a:extLst>
              <a:ext uri="{28A0092B-C50C-407E-A947-70E740481C1C}">
                <a14:useLocalDpi xmlns:a14="http://schemas.microsoft.com/office/drawing/2010/main" val="0"/>
              </a:ext>
            </a:extLst>
          </a:blip>
          <a:srcRect/>
          <a:stretch>
            <a:fillRect/>
          </a:stretch>
        </p:blipFill>
        <p:spPr bwMode="auto">
          <a:xfrm>
            <a:off x="-221226" y="1866058"/>
            <a:ext cx="5455920" cy="409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230568"/>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981DA-7EF0-FAEF-12C4-8DE0E912F9A4}"/>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340E6DDD-A1AB-8BC5-E52C-C7FFD53EA24E}"/>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1E7CE334-0403-7753-535F-982B74A0CF64}"/>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C52A71A9-7CDA-FC8B-3FFC-F3CBEF81C43D}"/>
              </a:ext>
            </a:extLst>
          </p:cNvPr>
          <p:cNvSpPr/>
          <p:nvPr/>
        </p:nvSpPr>
        <p:spPr>
          <a:xfrm>
            <a:off x="1704174" y="327198"/>
            <a:ext cx="8783652" cy="630942"/>
          </a:xfrm>
          <a:prstGeom prst="rect">
            <a:avLst/>
          </a:prstGeom>
        </p:spPr>
        <p:txBody>
          <a:bodyPr wrap="square" lIns="91440" tIns="45720" rIns="91440" bIns="45720" anchor="t">
            <a:spAutoFit/>
          </a:bodyPr>
          <a:lstStyle/>
          <a:p>
            <a:pPr algn="ctr"/>
            <a:r>
              <a:rPr lang="en-US" altLang="zh-CN" sz="3500" b="1">
                <a:solidFill>
                  <a:schemeClr val="bg1"/>
                </a:solidFill>
                <a:effectLst>
                  <a:outerShdw blurRad="38100" dist="38100" dir="2700000" algn="tl">
                    <a:srgbClr val="000000">
                      <a:alpha val="43137"/>
                    </a:srgbClr>
                  </a:outerShdw>
                </a:effectLst>
                <a:latin typeface="等线"/>
                <a:ea typeface="等线"/>
              </a:rPr>
              <a:t>Utilize the five stages</a:t>
            </a:r>
            <a:endParaRPr lang="zh-CN" altLang="en-US">
              <a:solidFill>
                <a:schemeClr val="bg1"/>
              </a:solidFill>
            </a:endParaRPr>
          </a:p>
        </p:txBody>
      </p:sp>
      <p:pic>
        <p:nvPicPr>
          <p:cNvPr id="7" name="圖片 6">
            <a:extLst>
              <a:ext uri="{FF2B5EF4-FFF2-40B4-BE49-F238E27FC236}">
                <a16:creationId xmlns:a16="http://schemas.microsoft.com/office/drawing/2014/main" id="{A9EED67C-165A-4200-D4B4-B12D2BCCDF7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A75E456D-43DB-F3BE-B809-CCF31D9DF044}"/>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6" name="文本框 5">
            <a:extLst>
              <a:ext uri="{FF2B5EF4-FFF2-40B4-BE49-F238E27FC236}">
                <a16:creationId xmlns:a16="http://schemas.microsoft.com/office/drawing/2014/main" id="{EA54F52C-0945-D96F-73D6-AA1CFCA9832F}"/>
              </a:ext>
            </a:extLst>
          </p:cNvPr>
          <p:cNvSpPr txBox="1"/>
          <p:nvPr/>
        </p:nvSpPr>
        <p:spPr>
          <a:xfrm>
            <a:off x="6066631" y="1444182"/>
            <a:ext cx="6414099" cy="523220"/>
          </a:xfrm>
          <a:prstGeom prst="rect">
            <a:avLst/>
          </a:prstGeom>
          <a:noFill/>
        </p:spPr>
        <p:txBody>
          <a:bodyPr wrap="square" lIns="91440" tIns="45720" rIns="91440" bIns="45720" rtlCol="0" anchor="t">
            <a:spAutoFit/>
          </a:bodyPr>
          <a:lstStyle/>
          <a:p>
            <a:r>
              <a:rPr lang="en-US" altLang="zh-CN" sz="2800" dirty="0">
                <a:ea typeface="等线"/>
              </a:rPr>
              <a:t>Utilize the 5 stages to have a solution.</a:t>
            </a:r>
            <a:endParaRPr lang="zh-CN" altLang="en-US" sz="1200" dirty="0"/>
          </a:p>
        </p:txBody>
      </p:sp>
      <p:pic>
        <p:nvPicPr>
          <p:cNvPr id="1028" name="Picture 4" descr="Design thinking process by Norma Varela on Dribbble">
            <a:extLst>
              <a:ext uri="{FF2B5EF4-FFF2-40B4-BE49-F238E27FC236}">
                <a16:creationId xmlns:a16="http://schemas.microsoft.com/office/drawing/2014/main" id="{A9CDA788-E533-55B2-09F8-E381423BFF6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916" y="1224135"/>
            <a:ext cx="6694098" cy="502057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52D94022-1606-F91B-3763-1D1965C73CF4}"/>
              </a:ext>
            </a:extLst>
          </p:cNvPr>
          <p:cNvSpPr txBox="1"/>
          <p:nvPr/>
        </p:nvSpPr>
        <p:spPr>
          <a:xfrm>
            <a:off x="6066631" y="2372321"/>
            <a:ext cx="5720752" cy="1508105"/>
          </a:xfrm>
          <a:prstGeom prst="rect">
            <a:avLst/>
          </a:prstGeom>
          <a:noFill/>
        </p:spPr>
        <p:txBody>
          <a:bodyPr wrap="square">
            <a:spAutoFit/>
          </a:bodyPr>
          <a:lstStyle/>
          <a:p>
            <a:pPr>
              <a:buNone/>
            </a:pPr>
            <a:r>
              <a:rPr lang="zh-CN" altLang="en-US" sz="3600" b="1" dirty="0"/>
              <a:t>❤️ </a:t>
            </a:r>
            <a:r>
              <a:rPr lang="en-US" altLang="zh-CN" sz="3600" b="1" dirty="0"/>
              <a:t>Empathize</a:t>
            </a:r>
            <a:endParaRPr lang="zh-CN" altLang="en-US" sz="3600" dirty="0"/>
          </a:p>
          <a:p>
            <a:r>
              <a:rPr lang="en-US" altLang="zh-CN" sz="2800" dirty="0"/>
              <a:t>In our society, who might face what problems?</a:t>
            </a:r>
          </a:p>
        </p:txBody>
      </p:sp>
      <p:sp>
        <p:nvSpPr>
          <p:cNvPr id="11" name="文本框 10">
            <a:extLst>
              <a:ext uri="{FF2B5EF4-FFF2-40B4-BE49-F238E27FC236}">
                <a16:creationId xmlns:a16="http://schemas.microsoft.com/office/drawing/2014/main" id="{07061DB9-A327-ADC8-191E-A7CAB875633B}"/>
              </a:ext>
            </a:extLst>
          </p:cNvPr>
          <p:cNvSpPr txBox="1"/>
          <p:nvPr/>
        </p:nvSpPr>
        <p:spPr>
          <a:xfrm>
            <a:off x="6066631" y="4285345"/>
            <a:ext cx="5657490" cy="1508105"/>
          </a:xfrm>
          <a:prstGeom prst="rect">
            <a:avLst/>
          </a:prstGeom>
          <a:noFill/>
        </p:spPr>
        <p:txBody>
          <a:bodyPr wrap="square">
            <a:spAutoFit/>
          </a:bodyPr>
          <a:lstStyle/>
          <a:p>
            <a:pPr>
              <a:buNone/>
            </a:pPr>
            <a:r>
              <a:rPr lang="zh-CN" altLang="en-US" sz="3600" b="1" dirty="0"/>
              <a:t>🎯</a:t>
            </a:r>
            <a:r>
              <a:rPr lang="en-US" altLang="zh-CN" sz="3600" b="1" dirty="0"/>
              <a:t>Define</a:t>
            </a:r>
            <a:endParaRPr lang="zh-CN" altLang="en-US" sz="3600" b="1" dirty="0"/>
          </a:p>
          <a:p>
            <a:r>
              <a:rPr lang="en-US" altLang="zh-CN" sz="2800" dirty="0"/>
              <a:t>What he need to do to solve these problems?</a:t>
            </a:r>
          </a:p>
        </p:txBody>
      </p:sp>
    </p:spTree>
    <p:extLst>
      <p:ext uri="{BB962C8B-B14F-4D97-AF65-F5344CB8AC3E}">
        <p14:creationId xmlns:p14="http://schemas.microsoft.com/office/powerpoint/2010/main" val="400286497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03954969-FFB8-4428-837A-7F6009F4B56C}"/>
              </a:ext>
            </a:extLst>
          </p:cNvPr>
          <p:cNvPicPr>
            <a:picLocks noChangeAspect="1"/>
          </p:cNvPicPr>
          <p:nvPr/>
        </p:nvPicPr>
        <p:blipFill rotWithShape="1">
          <a:blip r:embed="rId2"/>
          <a:srcRect l="793" b="3090"/>
          <a:stretch/>
        </p:blipFill>
        <p:spPr>
          <a:xfrm>
            <a:off x="9165771" y="2946363"/>
            <a:ext cx="2930302" cy="3911638"/>
          </a:xfrm>
          <a:prstGeom prst="rect">
            <a:avLst/>
          </a:prstGeom>
        </p:spPr>
      </p:pic>
      <p:sp>
        <p:nvSpPr>
          <p:cNvPr id="2" name="矩形 1">
            <a:extLst>
              <a:ext uri="{FF2B5EF4-FFF2-40B4-BE49-F238E27FC236}">
                <a16:creationId xmlns:a16="http://schemas.microsoft.com/office/drawing/2014/main" id="{D35C0A1E-968D-43CB-8B4A-F10F2B1026E2}"/>
              </a:ext>
            </a:extLst>
          </p:cNvPr>
          <p:cNvSpPr/>
          <p:nvPr/>
        </p:nvSpPr>
        <p:spPr>
          <a:xfrm rot="16200000">
            <a:off x="-2169777" y="2173654"/>
            <a:ext cx="6856315" cy="2512381"/>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 name="箭號: 五邊形 3">
            <a:extLst>
              <a:ext uri="{FF2B5EF4-FFF2-40B4-BE49-F238E27FC236}">
                <a16:creationId xmlns:a16="http://schemas.microsoft.com/office/drawing/2014/main" id="{7E2B43D9-8CE9-467A-8EE5-F6600FBEDD75}"/>
              </a:ext>
            </a:extLst>
          </p:cNvPr>
          <p:cNvSpPr/>
          <p:nvPr/>
        </p:nvSpPr>
        <p:spPr>
          <a:xfrm>
            <a:off x="385771" y="1682581"/>
            <a:ext cx="8834429"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5" name="箭號: 五邊形 4">
            <a:extLst>
              <a:ext uri="{FF2B5EF4-FFF2-40B4-BE49-F238E27FC236}">
                <a16:creationId xmlns:a16="http://schemas.microsoft.com/office/drawing/2014/main" id="{01662A37-940D-47A6-BAE1-FC5FBF97C7F2}"/>
              </a:ext>
            </a:extLst>
          </p:cNvPr>
          <p:cNvSpPr/>
          <p:nvPr/>
        </p:nvSpPr>
        <p:spPr>
          <a:xfrm>
            <a:off x="385771" y="2709678"/>
            <a:ext cx="7936962"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6" name="箭號: 五邊形 5">
            <a:extLst>
              <a:ext uri="{FF2B5EF4-FFF2-40B4-BE49-F238E27FC236}">
                <a16:creationId xmlns:a16="http://schemas.microsoft.com/office/drawing/2014/main" id="{3B3D1EB2-6F2C-4444-9385-12606E2CBAA5}"/>
              </a:ext>
            </a:extLst>
          </p:cNvPr>
          <p:cNvSpPr/>
          <p:nvPr/>
        </p:nvSpPr>
        <p:spPr>
          <a:xfrm>
            <a:off x="385770" y="3763925"/>
            <a:ext cx="7056430"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7" name="箭號: 五邊形 6">
            <a:extLst>
              <a:ext uri="{FF2B5EF4-FFF2-40B4-BE49-F238E27FC236}">
                <a16:creationId xmlns:a16="http://schemas.microsoft.com/office/drawing/2014/main" id="{3C3A6B47-CE36-4B35-A510-EF2F2EE92736}"/>
              </a:ext>
            </a:extLst>
          </p:cNvPr>
          <p:cNvSpPr/>
          <p:nvPr/>
        </p:nvSpPr>
        <p:spPr>
          <a:xfrm>
            <a:off x="385772" y="4866846"/>
            <a:ext cx="6387561"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箭號: 五邊形 7">
            <a:extLst>
              <a:ext uri="{FF2B5EF4-FFF2-40B4-BE49-F238E27FC236}">
                <a16:creationId xmlns:a16="http://schemas.microsoft.com/office/drawing/2014/main" id="{F3CBA8DF-65F9-422B-BF90-9BB8692E4CA6}"/>
              </a:ext>
            </a:extLst>
          </p:cNvPr>
          <p:cNvSpPr/>
          <p:nvPr/>
        </p:nvSpPr>
        <p:spPr>
          <a:xfrm>
            <a:off x="385772" y="5974885"/>
            <a:ext cx="5292763" cy="774551"/>
          </a:xfrm>
          <a:prstGeom prst="homePlate">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9" name="文字方塊 8">
            <a:extLst>
              <a:ext uri="{FF2B5EF4-FFF2-40B4-BE49-F238E27FC236}">
                <a16:creationId xmlns:a16="http://schemas.microsoft.com/office/drawing/2014/main" id="{F3CB93B0-BF99-484B-9714-C2654BCDD63A}"/>
              </a:ext>
            </a:extLst>
          </p:cNvPr>
          <p:cNvSpPr txBox="1"/>
          <p:nvPr/>
        </p:nvSpPr>
        <p:spPr>
          <a:xfrm flipH="1">
            <a:off x="2519239" y="1836166"/>
            <a:ext cx="6065557" cy="477054"/>
          </a:xfrm>
          <a:prstGeom prst="rect">
            <a:avLst/>
          </a:prstGeom>
          <a:noFill/>
        </p:spPr>
        <p:txBody>
          <a:bodyPr wrap="square" rtlCol="0">
            <a:spAutoFit/>
          </a:bodyPr>
          <a:lstStyle/>
          <a:p>
            <a:r>
              <a:rPr lang="en-US" altLang="zh-CN" sz="25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Introduction to IoT Design Contest</a:t>
            </a:r>
            <a:endParaRPr lang="zh-CN" altLang="en-US" sz="25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sp>
        <p:nvSpPr>
          <p:cNvPr id="10" name="文字方塊 9">
            <a:extLst>
              <a:ext uri="{FF2B5EF4-FFF2-40B4-BE49-F238E27FC236}">
                <a16:creationId xmlns:a16="http://schemas.microsoft.com/office/drawing/2014/main" id="{8F03223A-CA92-44CB-B330-EFF718B01F07}"/>
              </a:ext>
            </a:extLst>
          </p:cNvPr>
          <p:cNvSpPr txBox="1"/>
          <p:nvPr/>
        </p:nvSpPr>
        <p:spPr>
          <a:xfrm flipH="1">
            <a:off x="2507878" y="2864428"/>
            <a:ext cx="6076918" cy="477054"/>
          </a:xfrm>
          <a:prstGeom prst="rect">
            <a:avLst/>
          </a:prstGeom>
          <a:noFill/>
        </p:spPr>
        <p:txBody>
          <a:bodyPr wrap="square" rtlCol="0">
            <a:spAutoFit/>
          </a:bodyPr>
          <a:lstStyle/>
          <a:p>
            <a:r>
              <a:rPr lang="en-US" altLang="zh-TW"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Design Thinking and Five Steps</a:t>
            </a:r>
            <a:endParaRPr lang="zh-TW" altLang="en-US"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sp>
        <p:nvSpPr>
          <p:cNvPr id="11" name="文字方塊 10">
            <a:extLst>
              <a:ext uri="{FF2B5EF4-FFF2-40B4-BE49-F238E27FC236}">
                <a16:creationId xmlns:a16="http://schemas.microsoft.com/office/drawing/2014/main" id="{74989BAB-AC6D-464B-9342-93CA48FDCDEB}"/>
              </a:ext>
            </a:extLst>
          </p:cNvPr>
          <p:cNvSpPr txBox="1"/>
          <p:nvPr/>
        </p:nvSpPr>
        <p:spPr>
          <a:xfrm flipH="1">
            <a:off x="2514571" y="3913985"/>
            <a:ext cx="6979025" cy="477054"/>
          </a:xfrm>
          <a:prstGeom prst="rect">
            <a:avLst/>
          </a:prstGeom>
          <a:noFill/>
        </p:spPr>
        <p:txBody>
          <a:bodyPr wrap="square" rtlCol="0">
            <a:spAutoFit/>
          </a:bodyPr>
          <a:lstStyle/>
          <a:p>
            <a:r>
              <a:rPr lang="en-US" altLang="zh-CN"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Background Research </a:t>
            </a:r>
            <a:endParaRPr lang="zh-TW" altLang="en-US" sz="2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sp>
        <p:nvSpPr>
          <p:cNvPr id="12" name="文字方塊 11">
            <a:extLst>
              <a:ext uri="{FF2B5EF4-FFF2-40B4-BE49-F238E27FC236}">
                <a16:creationId xmlns:a16="http://schemas.microsoft.com/office/drawing/2014/main" id="{56FD4B51-7E8E-4D21-AEF9-676FE0963031}"/>
              </a:ext>
            </a:extLst>
          </p:cNvPr>
          <p:cNvSpPr txBox="1"/>
          <p:nvPr/>
        </p:nvSpPr>
        <p:spPr>
          <a:xfrm flipH="1">
            <a:off x="2507878" y="4999535"/>
            <a:ext cx="6789401" cy="477054"/>
          </a:xfrm>
          <a:prstGeom prst="rect">
            <a:avLst/>
          </a:prstGeom>
          <a:noFill/>
        </p:spPr>
        <p:txBody>
          <a:bodyPr wrap="square" rtlCol="0">
            <a:spAutoFit/>
          </a:bodyPr>
          <a:lstStyle/>
          <a:p>
            <a:r>
              <a:rPr lang="en-US" altLang="zh-TW" sz="25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Programing Time</a:t>
            </a:r>
            <a:endParaRPr lang="zh-TW" altLang="en-US" sz="25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sp>
        <p:nvSpPr>
          <p:cNvPr id="13" name="文字方塊 12">
            <a:extLst>
              <a:ext uri="{FF2B5EF4-FFF2-40B4-BE49-F238E27FC236}">
                <a16:creationId xmlns:a16="http://schemas.microsoft.com/office/drawing/2014/main" id="{B4ACCEB5-E9BA-4EA2-A7A3-3BE5F04510AE}"/>
              </a:ext>
            </a:extLst>
          </p:cNvPr>
          <p:cNvSpPr txBox="1"/>
          <p:nvPr/>
        </p:nvSpPr>
        <p:spPr>
          <a:xfrm flipH="1">
            <a:off x="2514571" y="6075458"/>
            <a:ext cx="6979025" cy="477054"/>
          </a:xfrm>
          <a:prstGeom prst="rect">
            <a:avLst/>
          </a:prstGeom>
          <a:noFill/>
        </p:spPr>
        <p:txBody>
          <a:bodyPr wrap="square" rtlCol="0">
            <a:spAutoFit/>
          </a:bodyPr>
          <a:lstStyle/>
          <a:p>
            <a:r>
              <a:rPr lang="en-US" altLang="zh-TW" sz="25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Debug Time</a:t>
            </a:r>
          </a:p>
        </p:txBody>
      </p:sp>
      <p:pic>
        <p:nvPicPr>
          <p:cNvPr id="16" name="圖片 15" descr="一張含有 室外 的圖片&#10;&#10;描述是以高可信度產生">
            <a:extLst>
              <a:ext uri="{FF2B5EF4-FFF2-40B4-BE49-F238E27FC236}">
                <a16:creationId xmlns:a16="http://schemas.microsoft.com/office/drawing/2014/main" id="{2983E5AE-0A3C-4D8E-9BB4-21E298997B1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641" t="24470" r="28850" b="24314"/>
          <a:stretch/>
        </p:blipFill>
        <p:spPr>
          <a:xfrm>
            <a:off x="578474" y="50246"/>
            <a:ext cx="1359811" cy="1638297"/>
          </a:xfrm>
          <a:prstGeom prst="rect">
            <a:avLst/>
          </a:prstGeom>
        </p:spPr>
      </p:pic>
      <p:sp>
        <p:nvSpPr>
          <p:cNvPr id="18" name="文字方塊 17">
            <a:extLst>
              <a:ext uri="{FF2B5EF4-FFF2-40B4-BE49-F238E27FC236}">
                <a16:creationId xmlns:a16="http://schemas.microsoft.com/office/drawing/2014/main" id="{D8DBEA4B-8EE9-448E-B3CC-69910E68B51C}"/>
              </a:ext>
            </a:extLst>
          </p:cNvPr>
          <p:cNvSpPr txBox="1"/>
          <p:nvPr/>
        </p:nvSpPr>
        <p:spPr>
          <a:xfrm>
            <a:off x="7126128" y="14508"/>
            <a:ext cx="5123518" cy="323165"/>
          </a:xfrm>
          <a:prstGeom prst="rect">
            <a:avLst/>
          </a:prstGeom>
          <a:noFill/>
        </p:spPr>
        <p:txBody>
          <a:bodyPr wrap="none" rtlCol="0">
            <a:spAutoFit/>
          </a:bodyPr>
          <a:lstStyle/>
          <a:p>
            <a:r>
              <a:rPr lang="en-US" altLang="zh-CN" sz="1500">
                <a:latin typeface="Century Gothic" panose="020B0502020202020204" pitchFamily="34" charset="0"/>
              </a:rPr>
              <a:t>© TURNED-E! Education Limited </a:t>
            </a:r>
            <a:r>
              <a:rPr lang="zh-CN" altLang="en-US" sz="1500">
                <a:latin typeface="Adobe 宋体 Std L" panose="02020300000000000000" pitchFamily="18" charset="-128"/>
                <a:ea typeface="Adobe 宋体 Std L" panose="02020300000000000000" pitchFamily="18" charset="-128"/>
              </a:rPr>
              <a:t>育教創科有限公司 </a:t>
            </a:r>
            <a:r>
              <a:rPr lang="en-US" altLang="zh-CN" sz="1500">
                <a:latin typeface="Century Gothic" panose="020B0502020202020204" pitchFamily="34" charset="0"/>
              </a:rPr>
              <a:t>2025</a:t>
            </a:r>
            <a:endParaRPr lang="zh-HK" altLang="en-US" sz="1500">
              <a:latin typeface="Century Gothic" panose="020B0502020202020204" pitchFamily="34" charset="0"/>
            </a:endParaRPr>
          </a:p>
        </p:txBody>
      </p:sp>
      <p:sp>
        <p:nvSpPr>
          <p:cNvPr id="3" name="文字方塊 2">
            <a:extLst>
              <a:ext uri="{FF2B5EF4-FFF2-40B4-BE49-F238E27FC236}">
                <a16:creationId xmlns:a16="http://schemas.microsoft.com/office/drawing/2014/main" id="{3C4E2BB4-FB7B-16B8-B698-5631BD31A38F}"/>
              </a:ext>
            </a:extLst>
          </p:cNvPr>
          <p:cNvSpPr txBox="1"/>
          <p:nvPr/>
        </p:nvSpPr>
        <p:spPr>
          <a:xfrm flipH="1">
            <a:off x="3812580" y="502295"/>
            <a:ext cx="6454568" cy="1015663"/>
          </a:xfrm>
          <a:prstGeom prst="rect">
            <a:avLst/>
          </a:prstGeom>
          <a:noFill/>
        </p:spPr>
        <p:txBody>
          <a:bodyPr wrap="square" lIns="91440" tIns="45720" rIns="91440" bIns="45720" rtlCol="0" anchor="t">
            <a:spAutoFit/>
          </a:bodyPr>
          <a:lstStyle/>
          <a:p>
            <a:r>
              <a:rPr lang="en-US" altLang="zh-HK" sz="6000" b="1" spc="600" dirty="0">
                <a:latin typeface="等线"/>
                <a:ea typeface="等线"/>
                <a:cs typeface="Century Gothic" charset="0"/>
              </a:rPr>
              <a:t>Agenda</a:t>
            </a:r>
            <a:endParaRPr lang="en-US" altLang="zh-HK" sz="6000" b="1" spc="600" dirty="0">
              <a:latin typeface="等线" panose="02010600030101010101" pitchFamily="2" charset="-122"/>
              <a:ea typeface="等线" panose="02010600030101010101" pitchFamily="2" charset="-122"/>
              <a:cs typeface="Century Gothic" charset="0"/>
            </a:endParaRPr>
          </a:p>
        </p:txBody>
      </p:sp>
    </p:spTree>
    <p:extLst>
      <p:ext uri="{BB962C8B-B14F-4D97-AF65-F5344CB8AC3E}">
        <p14:creationId xmlns:p14="http://schemas.microsoft.com/office/powerpoint/2010/main" val="398679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1+#ppt_w/2"/>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58A5-01DE-F025-89D4-8BE1BC4B1668}"/>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4622D2CD-A24F-69C3-B89A-A60479C20A38}"/>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CC4E8071-85AE-BC6B-3DAA-EDC1F9C5A319}"/>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861AE223-1896-D73F-A67A-41C3D001067D}"/>
              </a:ext>
            </a:extLst>
          </p:cNvPr>
          <p:cNvSpPr/>
          <p:nvPr/>
        </p:nvSpPr>
        <p:spPr>
          <a:xfrm>
            <a:off x="1704174" y="327198"/>
            <a:ext cx="8783652" cy="630942"/>
          </a:xfrm>
          <a:prstGeom prst="rect">
            <a:avLst/>
          </a:prstGeom>
        </p:spPr>
        <p:txBody>
          <a:bodyPr wrap="square" lIns="91440" tIns="45720" rIns="91440" bIns="45720" anchor="t">
            <a:spAutoFit/>
          </a:bodyPr>
          <a:lstStyle/>
          <a:p>
            <a:pPr algn="ctr"/>
            <a:r>
              <a:rPr lang="en-US" altLang="zh-CN" sz="3500" b="1">
                <a:solidFill>
                  <a:schemeClr val="bg1"/>
                </a:solidFill>
                <a:effectLst>
                  <a:outerShdw blurRad="38100" dist="38100" dir="2700000" algn="tl">
                    <a:srgbClr val="000000">
                      <a:alpha val="43137"/>
                    </a:srgbClr>
                  </a:outerShdw>
                </a:effectLst>
                <a:latin typeface="等线"/>
                <a:ea typeface="等线"/>
              </a:rPr>
              <a:t>Utilize the five stages</a:t>
            </a:r>
            <a:endParaRPr lang="zh-CN" altLang="en-US">
              <a:solidFill>
                <a:schemeClr val="bg1"/>
              </a:solidFill>
            </a:endParaRPr>
          </a:p>
        </p:txBody>
      </p:sp>
      <p:pic>
        <p:nvPicPr>
          <p:cNvPr id="7" name="圖片 6">
            <a:extLst>
              <a:ext uri="{FF2B5EF4-FFF2-40B4-BE49-F238E27FC236}">
                <a16:creationId xmlns:a16="http://schemas.microsoft.com/office/drawing/2014/main" id="{DB89CCC1-630C-0F13-EF5A-74B5DC5B22E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A4CB8D02-3245-73B6-7C66-DA0E902761D9}"/>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pic>
        <p:nvPicPr>
          <p:cNvPr id="1028" name="Picture 4" descr="Design thinking process by Norma Varela on Dribbble">
            <a:extLst>
              <a:ext uri="{FF2B5EF4-FFF2-40B4-BE49-F238E27FC236}">
                <a16:creationId xmlns:a16="http://schemas.microsoft.com/office/drawing/2014/main" id="{6081D0C8-FE82-326D-E8B5-DAE94B87438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916" y="1224135"/>
            <a:ext cx="6694098" cy="5020573"/>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448FAEBE-BC56-FFC8-0850-2E788624B919}"/>
              </a:ext>
            </a:extLst>
          </p:cNvPr>
          <p:cNvSpPr txBox="1"/>
          <p:nvPr/>
        </p:nvSpPr>
        <p:spPr>
          <a:xfrm>
            <a:off x="5895182" y="1322336"/>
            <a:ext cx="6000644" cy="1508105"/>
          </a:xfrm>
          <a:prstGeom prst="rect">
            <a:avLst/>
          </a:prstGeom>
          <a:noFill/>
        </p:spPr>
        <p:txBody>
          <a:bodyPr wrap="square">
            <a:spAutoFit/>
          </a:bodyPr>
          <a:lstStyle/>
          <a:p>
            <a:pPr>
              <a:buNone/>
            </a:pPr>
            <a:r>
              <a:rPr lang="zh-CN" altLang="en-US" sz="3600" b="1" dirty="0"/>
              <a:t>💡</a:t>
            </a:r>
            <a:r>
              <a:rPr lang="en-US" altLang="zh-CN" sz="3600" b="1" dirty="0"/>
              <a:t>Ideate</a:t>
            </a:r>
            <a:endParaRPr lang="zh-CN" altLang="en-US" sz="3600" dirty="0"/>
          </a:p>
          <a:p>
            <a:r>
              <a:rPr lang="en-US" altLang="zh-CN" sz="2800" dirty="0"/>
              <a:t>What methods in KOI2 can we use to solve this problem?</a:t>
            </a:r>
          </a:p>
        </p:txBody>
      </p:sp>
      <p:sp>
        <p:nvSpPr>
          <p:cNvPr id="11" name="文本框 10">
            <a:extLst>
              <a:ext uri="{FF2B5EF4-FFF2-40B4-BE49-F238E27FC236}">
                <a16:creationId xmlns:a16="http://schemas.microsoft.com/office/drawing/2014/main" id="{AEBD10BB-42C0-8847-93C7-8190C1A21532}"/>
              </a:ext>
            </a:extLst>
          </p:cNvPr>
          <p:cNvSpPr txBox="1"/>
          <p:nvPr/>
        </p:nvSpPr>
        <p:spPr>
          <a:xfrm>
            <a:off x="5895182" y="2938374"/>
            <a:ext cx="6000644" cy="1508105"/>
          </a:xfrm>
          <a:prstGeom prst="rect">
            <a:avLst/>
          </a:prstGeom>
          <a:noFill/>
        </p:spPr>
        <p:txBody>
          <a:bodyPr wrap="square">
            <a:spAutoFit/>
          </a:bodyPr>
          <a:lstStyle/>
          <a:p>
            <a:pPr>
              <a:buNone/>
            </a:pPr>
            <a:r>
              <a:rPr lang="zh-CN" altLang="en-US" sz="3600" b="1" dirty="0"/>
              <a:t>⚙️ </a:t>
            </a:r>
            <a:r>
              <a:rPr lang="en-US" altLang="zh-CN" sz="3600" b="1" dirty="0"/>
              <a:t>Prototype</a:t>
            </a:r>
          </a:p>
          <a:p>
            <a:r>
              <a:rPr lang="en-US" altLang="zh-CN" sz="2800" dirty="0"/>
              <a:t>Can you make a small tool to solve this problem as soon as possible?</a:t>
            </a:r>
          </a:p>
        </p:txBody>
      </p:sp>
      <p:sp>
        <p:nvSpPr>
          <p:cNvPr id="13" name="文本框 12">
            <a:extLst>
              <a:ext uri="{FF2B5EF4-FFF2-40B4-BE49-F238E27FC236}">
                <a16:creationId xmlns:a16="http://schemas.microsoft.com/office/drawing/2014/main" id="{D3E241CB-1CE3-0BA6-7FE0-DAEB91BCE62F}"/>
              </a:ext>
            </a:extLst>
          </p:cNvPr>
          <p:cNvSpPr txBox="1"/>
          <p:nvPr/>
        </p:nvSpPr>
        <p:spPr>
          <a:xfrm>
            <a:off x="5895182" y="4688209"/>
            <a:ext cx="6495690" cy="1508105"/>
          </a:xfrm>
          <a:prstGeom prst="rect">
            <a:avLst/>
          </a:prstGeom>
          <a:noFill/>
        </p:spPr>
        <p:txBody>
          <a:bodyPr wrap="square">
            <a:spAutoFit/>
          </a:bodyPr>
          <a:lstStyle/>
          <a:p>
            <a:pPr>
              <a:buNone/>
            </a:pPr>
            <a:r>
              <a:rPr lang="zh-CN" altLang="en-US" sz="3600" b="1" dirty="0"/>
              <a:t>📝</a:t>
            </a:r>
            <a:r>
              <a:rPr lang="en-US" altLang="zh-CN" sz="3600" b="1" dirty="0"/>
              <a:t>Test</a:t>
            </a:r>
          </a:p>
          <a:p>
            <a:pPr>
              <a:buNone/>
            </a:pPr>
            <a:r>
              <a:rPr lang="en-US" altLang="zh-CN" sz="2800" dirty="0"/>
              <a:t>Does this design really solve the user's problem?</a:t>
            </a:r>
          </a:p>
        </p:txBody>
      </p:sp>
    </p:spTree>
    <p:extLst>
      <p:ext uri="{BB962C8B-B14F-4D97-AF65-F5344CB8AC3E}">
        <p14:creationId xmlns:p14="http://schemas.microsoft.com/office/powerpoint/2010/main" val="1550672449"/>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E4B4171-EEC1-4500-A80F-72C0EBF77E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607" b="94041" l="7517" r="89749">
                        <a14:foregroundMark x1="21868" y1="6704" x2="46697" y2="2793"/>
                        <a14:foregroundMark x1="46697" y1="2793" x2="47836" y2="2980"/>
                        <a14:foregroundMark x1="30752" y1="33147" x2="68793" y2="32216"/>
                        <a14:foregroundMark x1="7517" y1="94041" x2="16629" y2="93855"/>
                      </a14:backgroundRemoval>
                    </a14:imgEffect>
                  </a14:imgLayer>
                </a14:imgProps>
              </a:ext>
            </a:extLst>
          </a:blip>
          <a:stretch>
            <a:fillRect/>
          </a:stretch>
        </p:blipFill>
        <p:spPr>
          <a:xfrm>
            <a:off x="5288114" y="1113181"/>
            <a:ext cx="1615771" cy="1976467"/>
          </a:xfrm>
          <a:prstGeom prst="rect">
            <a:avLst/>
          </a:prstGeom>
        </p:spPr>
      </p:pic>
      <p:sp>
        <p:nvSpPr>
          <p:cNvPr id="7" name="矩形 6">
            <a:extLst>
              <a:ext uri="{FF2B5EF4-FFF2-40B4-BE49-F238E27FC236}">
                <a16:creationId xmlns:a16="http://schemas.microsoft.com/office/drawing/2014/main" id="{802C4547-639C-4CA3-B6FF-F6219171B013}"/>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6A024117-1448-4142-A5D5-10CD0EC2234F}"/>
              </a:ext>
            </a:extLst>
          </p:cNvPr>
          <p:cNvSpPr txBox="1"/>
          <p:nvPr/>
        </p:nvSpPr>
        <p:spPr>
          <a:xfrm flipH="1">
            <a:off x="0" y="3556081"/>
            <a:ext cx="12330854" cy="707886"/>
          </a:xfrm>
          <a:prstGeom prst="rect">
            <a:avLst/>
          </a:prstGeom>
          <a:noFill/>
        </p:spPr>
        <p:txBody>
          <a:bodyPr wrap="square" rtlCol="0">
            <a:spAutoFit/>
          </a:bodyPr>
          <a:lstStyle/>
          <a:p>
            <a:pPr algn="ctr"/>
            <a:r>
              <a:rPr lang="en-US" altLang="zh-CN" sz="40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Programing Time</a:t>
            </a:r>
          </a:p>
        </p:txBody>
      </p:sp>
      <p:pic>
        <p:nvPicPr>
          <p:cNvPr id="6" name="圖片 5">
            <a:extLst>
              <a:ext uri="{FF2B5EF4-FFF2-40B4-BE49-F238E27FC236}">
                <a16:creationId xmlns:a16="http://schemas.microsoft.com/office/drawing/2014/main" id="{D9C82C9A-A2BC-4998-9835-E8EAFD2AA6F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FA9BE01A-2B04-4716-AA1F-0D980EDAEC65}"/>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350833554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3F7C0-19FA-4049-3B70-E56E38394A8C}"/>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6D9E86C1-3043-049E-A725-5E82690DCDA9}"/>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8E64CA73-3ABE-652A-99CD-B0F94CECFA8F}"/>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9C9EA76F-B9BE-1A21-785A-8F472BD4B29F}"/>
              </a:ext>
            </a:extLst>
          </p:cNvPr>
          <p:cNvSpPr/>
          <p:nvPr/>
        </p:nvSpPr>
        <p:spPr>
          <a:xfrm>
            <a:off x="1704174" y="327198"/>
            <a:ext cx="8783652" cy="630942"/>
          </a:xfrm>
          <a:prstGeom prst="rect">
            <a:avLst/>
          </a:prstGeom>
        </p:spPr>
        <p:txBody>
          <a:bodyPr wrap="square" lIns="91440" tIns="45720" rIns="91440" bIns="45720" anchor="t">
            <a:spAutoFit/>
          </a:bodyPr>
          <a:lstStyle/>
          <a:p>
            <a:pPr algn="ctr"/>
            <a:r>
              <a:rPr lang="en-US" altLang="zh-CN" sz="3500" b="1" dirty="0">
                <a:solidFill>
                  <a:schemeClr val="bg1"/>
                </a:solidFill>
                <a:effectLst>
                  <a:outerShdw blurRad="38100" dist="38100" dir="2700000" algn="tl">
                    <a:srgbClr val="000000">
                      <a:alpha val="43137"/>
                    </a:srgbClr>
                  </a:outerShdw>
                </a:effectLst>
                <a:latin typeface="等线"/>
                <a:ea typeface="等线"/>
              </a:rPr>
              <a:t>Programing Time</a:t>
            </a:r>
            <a:endParaRPr lang="zh-CN" altLang="en-US" dirty="0">
              <a:solidFill>
                <a:schemeClr val="bg1"/>
              </a:solidFill>
            </a:endParaRPr>
          </a:p>
        </p:txBody>
      </p:sp>
      <p:pic>
        <p:nvPicPr>
          <p:cNvPr id="7" name="圖片 6">
            <a:extLst>
              <a:ext uri="{FF2B5EF4-FFF2-40B4-BE49-F238E27FC236}">
                <a16:creationId xmlns:a16="http://schemas.microsoft.com/office/drawing/2014/main" id="{CFC75857-0405-BC8D-1998-F9C4FA6DC1A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B1D025A9-BF70-7697-CA32-35A7835464B4}"/>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6" name="文本框 5">
            <a:extLst>
              <a:ext uri="{FF2B5EF4-FFF2-40B4-BE49-F238E27FC236}">
                <a16:creationId xmlns:a16="http://schemas.microsoft.com/office/drawing/2014/main" id="{5448C17E-33E5-709F-F973-E8CCFE8595B0}"/>
              </a:ext>
            </a:extLst>
          </p:cNvPr>
          <p:cNvSpPr txBox="1"/>
          <p:nvPr/>
        </p:nvSpPr>
        <p:spPr>
          <a:xfrm>
            <a:off x="7001575" y="2890391"/>
            <a:ext cx="4600755" cy="2554545"/>
          </a:xfrm>
          <a:prstGeom prst="rect">
            <a:avLst/>
          </a:prstGeom>
          <a:noFill/>
        </p:spPr>
        <p:txBody>
          <a:bodyPr wrap="square" lIns="91440" tIns="45720" rIns="91440" bIns="45720" rtlCol="0" anchor="t">
            <a:spAutoFit/>
          </a:bodyPr>
          <a:lstStyle/>
          <a:p>
            <a:r>
              <a:rPr lang="en-US" altLang="zh-CN" sz="3200" dirty="0">
                <a:ea typeface="等线"/>
              </a:rPr>
              <a:t>Use programming to realize your wildest ideas.</a:t>
            </a:r>
          </a:p>
          <a:p>
            <a:endParaRPr lang="en-US" altLang="zh-CN" sz="3200" dirty="0">
              <a:ea typeface="等线"/>
            </a:endParaRPr>
          </a:p>
          <a:p>
            <a:r>
              <a:rPr lang="en-US" altLang="zh-CN" sz="3200" dirty="0">
                <a:ea typeface="等线"/>
              </a:rPr>
              <a:t>Try to make a quick protype.</a:t>
            </a:r>
            <a:endParaRPr lang="zh-CN" altLang="en-US" sz="1400" dirty="0"/>
          </a:p>
        </p:txBody>
      </p:sp>
      <p:pic>
        <p:nvPicPr>
          <p:cNvPr id="6146" name="Picture 2" descr="Animated developer flat character">
            <a:extLst>
              <a:ext uri="{FF2B5EF4-FFF2-40B4-BE49-F238E27FC236}">
                <a16:creationId xmlns:a16="http://schemas.microsoft.com/office/drawing/2014/main" id="{FC58B477-0FB4-2980-B81D-AFB561BDE6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38" t="335" r="15283" b="-335"/>
          <a:stretch>
            <a:fillRect/>
          </a:stretch>
        </p:blipFill>
        <p:spPr bwMode="auto">
          <a:xfrm>
            <a:off x="0" y="1731775"/>
            <a:ext cx="6411906" cy="457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749021"/>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6198C53-C41E-4F6D-9BBB-77062EA8B3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498" b="90657" l="9897" r="89897">
                        <a14:foregroundMark x1="41856" y1="8131" x2="63711" y2="8478"/>
                        <a14:foregroundMark x1="59794" y1="5017" x2="64330" y2="4671"/>
                        <a14:foregroundMark x1="42474" y1="81661" x2="61237" y2="81661"/>
                        <a14:foregroundMark x1="61237" y1="81661" x2="66392" y2="81661"/>
                        <a14:foregroundMark x1="21856" y1="90657" x2="24742" y2="90657"/>
                      </a14:backgroundRemoval>
                    </a14:imgEffect>
                  </a14:imgLayer>
                </a14:imgProps>
              </a:ext>
            </a:extLst>
          </a:blip>
          <a:stretch>
            <a:fillRect/>
          </a:stretch>
        </p:blipFill>
        <p:spPr>
          <a:xfrm>
            <a:off x="5199130" y="993812"/>
            <a:ext cx="1862867" cy="2220077"/>
          </a:xfrm>
          <a:prstGeom prst="rect">
            <a:avLst/>
          </a:prstGeom>
        </p:spPr>
      </p:pic>
      <p:sp>
        <p:nvSpPr>
          <p:cNvPr id="7" name="矩形 6">
            <a:extLst>
              <a:ext uri="{FF2B5EF4-FFF2-40B4-BE49-F238E27FC236}">
                <a16:creationId xmlns:a16="http://schemas.microsoft.com/office/drawing/2014/main" id="{802C4547-639C-4CA3-B6FF-F6219171B013}"/>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6A024117-1448-4142-A5D5-10CD0EC2234F}"/>
              </a:ext>
            </a:extLst>
          </p:cNvPr>
          <p:cNvSpPr txBox="1"/>
          <p:nvPr/>
        </p:nvSpPr>
        <p:spPr>
          <a:xfrm flipH="1">
            <a:off x="-34863" y="3429000"/>
            <a:ext cx="12330854" cy="707886"/>
          </a:xfrm>
          <a:prstGeom prst="rect">
            <a:avLst/>
          </a:prstGeom>
          <a:noFill/>
        </p:spPr>
        <p:txBody>
          <a:bodyPr wrap="square" rtlCol="0">
            <a:spAutoFit/>
          </a:bodyPr>
          <a:lstStyle/>
          <a:p>
            <a:pPr algn="ctr"/>
            <a:r>
              <a:rPr lang="en-US" altLang="zh-TW" sz="40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Debug Time</a:t>
            </a:r>
          </a:p>
        </p:txBody>
      </p:sp>
      <p:pic>
        <p:nvPicPr>
          <p:cNvPr id="6" name="圖片 5">
            <a:extLst>
              <a:ext uri="{FF2B5EF4-FFF2-40B4-BE49-F238E27FC236}">
                <a16:creationId xmlns:a16="http://schemas.microsoft.com/office/drawing/2014/main" id="{F0107294-00C8-47F8-824F-D721AB4E6A5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C0E1AAC6-9303-409C-8BC3-E4F9C4D01384}"/>
              </a:ext>
            </a:extLst>
          </p:cNvPr>
          <p:cNvSpPr txBox="1"/>
          <p:nvPr/>
        </p:nvSpPr>
        <p:spPr>
          <a:xfrm>
            <a:off x="0" y="6490873"/>
            <a:ext cx="5096267" cy="323165"/>
          </a:xfrm>
          <a:prstGeom prst="rect">
            <a:avLst/>
          </a:prstGeom>
          <a:noFill/>
        </p:spPr>
        <p:txBody>
          <a:bodyPr wrap="none" rtlCol="0">
            <a:spAutoFit/>
          </a:bodyPr>
          <a:lstStyle/>
          <a:p>
            <a:r>
              <a:rPr lang="en-US" altLang="zh-CN" sz="1500" b="1" dirty="0">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dirty="0">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169281441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7BFC6-FB0E-F20B-32A2-8A740E2FB154}"/>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EF67FAAC-4262-925F-4E86-1384504B5DA0}"/>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5DB44C4C-6575-6F12-2E69-3CB9E47B26E9}"/>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941301C2-6A1A-394D-AD9F-241D7FFC4856}"/>
              </a:ext>
            </a:extLst>
          </p:cNvPr>
          <p:cNvSpPr/>
          <p:nvPr/>
        </p:nvSpPr>
        <p:spPr>
          <a:xfrm>
            <a:off x="1704174" y="327198"/>
            <a:ext cx="8783652" cy="630942"/>
          </a:xfrm>
          <a:prstGeom prst="rect">
            <a:avLst/>
          </a:prstGeom>
        </p:spPr>
        <p:txBody>
          <a:bodyPr wrap="square" lIns="91440" tIns="45720" rIns="91440" bIns="45720" anchor="t">
            <a:spAutoFit/>
          </a:bodyPr>
          <a:lstStyle/>
          <a:p>
            <a:pPr algn="ctr"/>
            <a:r>
              <a:rPr lang="en-US" altLang="zh-CN" sz="3500" b="1" dirty="0">
                <a:solidFill>
                  <a:schemeClr val="bg1"/>
                </a:solidFill>
                <a:effectLst>
                  <a:outerShdw blurRad="38100" dist="38100" dir="2700000" algn="tl">
                    <a:srgbClr val="000000">
                      <a:alpha val="43137"/>
                    </a:srgbClr>
                  </a:outerShdw>
                </a:effectLst>
                <a:latin typeface="等线"/>
                <a:ea typeface="等线"/>
              </a:rPr>
              <a:t>Programing Time</a:t>
            </a:r>
            <a:endParaRPr lang="zh-CN" altLang="en-US" dirty="0">
              <a:solidFill>
                <a:schemeClr val="bg1"/>
              </a:solidFill>
            </a:endParaRPr>
          </a:p>
        </p:txBody>
      </p:sp>
      <p:pic>
        <p:nvPicPr>
          <p:cNvPr id="7" name="圖片 6">
            <a:extLst>
              <a:ext uri="{FF2B5EF4-FFF2-40B4-BE49-F238E27FC236}">
                <a16:creationId xmlns:a16="http://schemas.microsoft.com/office/drawing/2014/main" id="{F355DD1A-14CC-53E9-EFB5-7C24836EFB7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82925401-066D-8143-4CE7-753280ED80B1}"/>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6" name="文本框 5">
            <a:extLst>
              <a:ext uri="{FF2B5EF4-FFF2-40B4-BE49-F238E27FC236}">
                <a16:creationId xmlns:a16="http://schemas.microsoft.com/office/drawing/2014/main" id="{90E475FB-1971-80B5-5595-BF580E08D6AD}"/>
              </a:ext>
            </a:extLst>
          </p:cNvPr>
          <p:cNvSpPr txBox="1"/>
          <p:nvPr/>
        </p:nvSpPr>
        <p:spPr>
          <a:xfrm>
            <a:off x="7001575" y="2890391"/>
            <a:ext cx="4600755" cy="1569660"/>
          </a:xfrm>
          <a:prstGeom prst="rect">
            <a:avLst/>
          </a:prstGeom>
          <a:noFill/>
        </p:spPr>
        <p:txBody>
          <a:bodyPr wrap="square" lIns="91440" tIns="45720" rIns="91440" bIns="45720" rtlCol="0" anchor="t">
            <a:spAutoFit/>
          </a:bodyPr>
          <a:lstStyle/>
          <a:p>
            <a:r>
              <a:rPr lang="en-US" altLang="zh-CN" sz="3200" dirty="0">
                <a:ea typeface="等线"/>
              </a:rPr>
              <a:t>Debug your program, solve the problems and test again. </a:t>
            </a:r>
            <a:endParaRPr lang="zh-CN" altLang="en-US" sz="1400" dirty="0"/>
          </a:p>
        </p:txBody>
      </p:sp>
      <p:pic>
        <p:nvPicPr>
          <p:cNvPr id="7172" name="Picture 4" descr="Kermit Debug Animated gif – @blue-staple on Tumblr">
            <a:extLst>
              <a:ext uri="{FF2B5EF4-FFF2-40B4-BE49-F238E27FC236}">
                <a16:creationId xmlns:a16="http://schemas.microsoft.com/office/drawing/2014/main" id="{5BE51A34-E091-F024-84A5-31EF7E025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658"/>
          <a:stretch>
            <a:fillRect/>
          </a:stretch>
        </p:blipFill>
        <p:spPr bwMode="auto">
          <a:xfrm>
            <a:off x="0" y="1362220"/>
            <a:ext cx="5305749" cy="4244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18835"/>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56FACD0-EB98-4383-9C29-6C8905C06D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21" b="93509" l="9984" r="89853">
                        <a14:foregroundMark x1="42881" y1="8772" x2="52046" y2="8596"/>
                        <a14:foregroundMark x1="52046" y1="8596" x2="55319" y2="8596"/>
                        <a14:foregroundMark x1="19149" y1="93333" x2="78560" y2="93509"/>
                      </a14:backgroundRemoval>
                    </a14:imgEffect>
                  </a14:imgLayer>
                </a14:imgProps>
              </a:ext>
            </a:extLst>
          </a:blip>
          <a:stretch>
            <a:fillRect/>
          </a:stretch>
        </p:blipFill>
        <p:spPr>
          <a:xfrm>
            <a:off x="4919431" y="932549"/>
            <a:ext cx="2353138" cy="2195235"/>
          </a:xfrm>
          <a:prstGeom prst="rect">
            <a:avLst/>
          </a:prstGeom>
        </p:spPr>
      </p:pic>
      <p:sp>
        <p:nvSpPr>
          <p:cNvPr id="7" name="矩形 6">
            <a:extLst>
              <a:ext uri="{FF2B5EF4-FFF2-40B4-BE49-F238E27FC236}">
                <a16:creationId xmlns:a16="http://schemas.microsoft.com/office/drawing/2014/main" id="{6153D5A5-91B2-4A6F-BCEA-3757E7414FA2}"/>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F99FA7A5-0230-4056-87F1-09C1C532E525}"/>
              </a:ext>
            </a:extLst>
          </p:cNvPr>
          <p:cNvSpPr txBox="1"/>
          <p:nvPr/>
        </p:nvSpPr>
        <p:spPr>
          <a:xfrm flipH="1">
            <a:off x="-34863" y="3429000"/>
            <a:ext cx="12330854" cy="769441"/>
          </a:xfrm>
          <a:prstGeom prst="rect">
            <a:avLst/>
          </a:prstGeom>
          <a:noFill/>
        </p:spPr>
        <p:txBody>
          <a:bodyPr wrap="square" rtlCol="0">
            <a:spAutoFit/>
          </a:bodyPr>
          <a:lstStyle/>
          <a:p>
            <a:pPr algn="ctr"/>
            <a:r>
              <a:rPr lang="en-US" altLang="zh-CN" sz="4400" b="1">
                <a:solidFill>
                  <a:schemeClr val="bg1"/>
                </a:solidFill>
                <a:effectLst>
                  <a:outerShdw blurRad="38100" dist="38100" dir="2700000" algn="tl">
                    <a:srgbClr val="000000">
                      <a:alpha val="43137"/>
                    </a:srgbClr>
                  </a:outerShdw>
                </a:effectLst>
                <a:latin typeface="+mn-ea"/>
                <a:cs typeface="Century Gothic" charset="0"/>
              </a:rPr>
              <a:t>Summarize</a:t>
            </a:r>
            <a:endParaRPr lang="zh-HK" altLang="en-US" sz="41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6" name="圖片 5">
            <a:extLst>
              <a:ext uri="{FF2B5EF4-FFF2-40B4-BE49-F238E27FC236}">
                <a16:creationId xmlns:a16="http://schemas.microsoft.com/office/drawing/2014/main" id="{CF5A6BF7-7848-4578-AE5C-BB17444EAEE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5D8A7518-3041-4CBA-96CC-7E5837B3182E}"/>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13426105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nsive English &amp; Classroom Management &gt; Teacher Course">
            <a:extLst>
              <a:ext uri="{FF2B5EF4-FFF2-40B4-BE49-F238E27FC236}">
                <a16:creationId xmlns:a16="http://schemas.microsoft.com/office/drawing/2014/main" id="{E3F6B285-EFD6-4EA1-B5F5-C5631E330A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brightnessContrast bright="-40000"/>
                    </a14:imgEffect>
                  </a14:imgLayer>
                </a14:imgProps>
              </a:ext>
              <a:ext uri="{28A0092B-C50C-407E-A947-70E740481C1C}">
                <a14:useLocalDpi xmlns:a14="http://schemas.microsoft.com/office/drawing/2010/main" val="0"/>
              </a:ext>
            </a:extLst>
          </a:blip>
          <a:srcRect l="2880" t="12654" b="241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73408266-F8E4-4399-9494-5A886C748514}"/>
              </a:ext>
            </a:extLst>
          </p:cNvPr>
          <p:cNvSpPr txBox="1"/>
          <p:nvPr/>
        </p:nvSpPr>
        <p:spPr>
          <a:xfrm>
            <a:off x="127170" y="4188336"/>
            <a:ext cx="4333461" cy="2400657"/>
          </a:xfrm>
          <a:prstGeom prst="rect">
            <a:avLst/>
          </a:prstGeom>
          <a:noFill/>
        </p:spPr>
        <p:txBody>
          <a:bodyPr wrap="square" rtlCol="0">
            <a:spAutoFit/>
          </a:bodyPr>
          <a:lstStyle/>
          <a:p>
            <a:pPr algn="ctr"/>
            <a:r>
              <a:rPr lang="zh-CN" altLang="en-US"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rPr>
              <a:t>請尊重你的同學和導師</a:t>
            </a:r>
            <a:endParaRPr lang="en-US" altLang="zh-CN"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endParaRPr lang="en-US" altLang="zh-HK"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Be respectful.  </a:t>
            </a: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Respect your classmates and teacher.</a:t>
            </a:r>
          </a:p>
          <a:p>
            <a:pPr algn="ctr"/>
            <a:endParaRPr lang="zh-HK" altLang="en-US"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p:txBody>
      </p:sp>
      <p:sp>
        <p:nvSpPr>
          <p:cNvPr id="9" name="文字方塊 8">
            <a:extLst>
              <a:ext uri="{FF2B5EF4-FFF2-40B4-BE49-F238E27FC236}">
                <a16:creationId xmlns:a16="http://schemas.microsoft.com/office/drawing/2014/main" id="{2A6684E3-0115-4FC8-B06C-72982E93D696}"/>
              </a:ext>
            </a:extLst>
          </p:cNvPr>
          <p:cNvSpPr txBox="1"/>
          <p:nvPr/>
        </p:nvSpPr>
        <p:spPr>
          <a:xfrm>
            <a:off x="4130438" y="4214965"/>
            <a:ext cx="4333461" cy="1631216"/>
          </a:xfrm>
          <a:prstGeom prst="rect">
            <a:avLst/>
          </a:prstGeom>
          <a:noFill/>
        </p:spPr>
        <p:txBody>
          <a:bodyPr wrap="square" rtlCol="0">
            <a:spAutoFit/>
          </a:bodyPr>
          <a:lstStyle/>
          <a:p>
            <a:pPr algn="ctr"/>
            <a:r>
              <a:rPr lang="zh-CN" altLang="en-US"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rPr>
              <a:t>請正確使用器材</a:t>
            </a:r>
            <a:endParaRPr lang="en-US" altLang="zh-CN"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endParaRPr lang="en-US" altLang="zh-HK"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Use equipment </a:t>
            </a: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only for class activities. </a:t>
            </a:r>
            <a:endParaRPr lang="zh-HK" altLang="en-US"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endParaRPr>
          </a:p>
        </p:txBody>
      </p:sp>
      <p:sp>
        <p:nvSpPr>
          <p:cNvPr id="16" name="文字方塊 15">
            <a:extLst>
              <a:ext uri="{FF2B5EF4-FFF2-40B4-BE49-F238E27FC236}">
                <a16:creationId xmlns:a16="http://schemas.microsoft.com/office/drawing/2014/main" id="{8AA235FD-4475-4892-8C8E-B1324E801C72}"/>
              </a:ext>
            </a:extLst>
          </p:cNvPr>
          <p:cNvSpPr txBox="1"/>
          <p:nvPr/>
        </p:nvSpPr>
        <p:spPr>
          <a:xfrm>
            <a:off x="7855128" y="4206087"/>
            <a:ext cx="4333461" cy="1631216"/>
          </a:xfrm>
          <a:prstGeom prst="rect">
            <a:avLst/>
          </a:prstGeom>
          <a:noFill/>
        </p:spPr>
        <p:txBody>
          <a:bodyPr wrap="square" rtlCol="0">
            <a:spAutoFit/>
          </a:bodyPr>
          <a:lstStyle/>
          <a:p>
            <a:pPr algn="ctr"/>
            <a:r>
              <a:rPr lang="zh-CN" altLang="en-US"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rPr>
              <a:t>盡情享受課堂樂趣吧！</a:t>
            </a:r>
            <a:endParaRPr lang="en-US" altLang="zh-HK"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endParaRPr lang="en-US" altLang="zh-HK" sz="2500" b="1">
              <a:solidFill>
                <a:srgbClr val="0BF5C8"/>
              </a:solidFill>
              <a:effectLst>
                <a:outerShdw blurRad="38100" dist="38100" dir="2700000" algn="tl">
                  <a:srgbClr val="000000">
                    <a:alpha val="43137"/>
                  </a:srgbClr>
                </a:outerShdw>
              </a:effectLst>
              <a:latin typeface="+mj-ea"/>
              <a:ea typeface="+mj-ea"/>
              <a:cs typeface="Arial" panose="020B0604020202020204" pitchFamily="34" charset="0"/>
            </a:endParaRP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Be creative, active </a:t>
            </a:r>
          </a:p>
          <a:p>
            <a:pPr algn="ctr"/>
            <a:r>
              <a:rPr lang="en-US" altLang="zh-HK"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rPr>
              <a:t>and have fun!</a:t>
            </a:r>
            <a:endParaRPr lang="zh-HK" altLang="en-US" sz="2500" b="1">
              <a:solidFill>
                <a:srgbClr val="0BF5C8"/>
              </a:solidFill>
              <a:effectLst>
                <a:outerShdw blurRad="38100" dist="38100" dir="2700000" algn="tl">
                  <a:srgbClr val="000000">
                    <a:alpha val="43137"/>
                  </a:srgbClr>
                </a:outerShdw>
              </a:effectLst>
              <a:latin typeface="DengXian Light" panose="02010600030101010101" pitchFamily="2" charset="-122"/>
              <a:ea typeface="DengXian Light" panose="02010600030101010101" pitchFamily="2" charset="-122"/>
              <a:cs typeface="Arial" panose="020B0604020202020204" pitchFamily="34" charset="0"/>
            </a:endParaRPr>
          </a:p>
        </p:txBody>
      </p:sp>
      <p:sp>
        <p:nvSpPr>
          <p:cNvPr id="17" name="文字方塊 16">
            <a:extLst>
              <a:ext uri="{FF2B5EF4-FFF2-40B4-BE49-F238E27FC236}">
                <a16:creationId xmlns:a16="http://schemas.microsoft.com/office/drawing/2014/main" id="{4F604C0C-E751-40BB-A5A8-0C2E0A275429}"/>
              </a:ext>
            </a:extLst>
          </p:cNvPr>
          <p:cNvSpPr txBox="1"/>
          <p:nvPr/>
        </p:nvSpPr>
        <p:spPr>
          <a:xfrm flipH="1">
            <a:off x="4127924" y="127610"/>
            <a:ext cx="4333460" cy="1246495"/>
          </a:xfrm>
          <a:prstGeom prst="rect">
            <a:avLst/>
          </a:prstGeom>
          <a:noFill/>
        </p:spPr>
        <p:txBody>
          <a:bodyPr wrap="square" rtlCol="0">
            <a:spAutoFit/>
          </a:bodyPr>
          <a:lstStyle/>
          <a:p>
            <a:r>
              <a:rPr lang="en-US" altLang="zh-CN" sz="7500" b="1" spc="600">
                <a:solidFill>
                  <a:schemeClr val="bg1"/>
                </a:solidFill>
                <a:effectLst>
                  <a:outerShdw blurRad="38100" dist="38100" dir="2700000" algn="tl">
                    <a:srgbClr val="000000">
                      <a:alpha val="43137"/>
                    </a:srgbClr>
                  </a:outerShdw>
                </a:effectLst>
                <a:latin typeface="+mn-ea"/>
                <a:cs typeface="Century Gothic" charset="0"/>
              </a:rPr>
              <a:t>Rules</a:t>
            </a:r>
            <a:endParaRPr lang="zh-HK" altLang="en-US" sz="7500" b="1" spc="600">
              <a:solidFill>
                <a:schemeClr val="bg1"/>
              </a:solidFill>
              <a:effectLst>
                <a:outerShdw blurRad="38100" dist="38100" dir="2700000" algn="tl">
                  <a:srgbClr val="000000">
                    <a:alpha val="43137"/>
                  </a:srgbClr>
                </a:outerShdw>
              </a:effectLst>
              <a:latin typeface="+mn-ea"/>
              <a:cs typeface="Century Gothic" charset="0"/>
            </a:endParaRPr>
          </a:p>
        </p:txBody>
      </p:sp>
      <p:sp>
        <p:nvSpPr>
          <p:cNvPr id="28" name="文字方塊 27">
            <a:extLst>
              <a:ext uri="{FF2B5EF4-FFF2-40B4-BE49-F238E27FC236}">
                <a16:creationId xmlns:a16="http://schemas.microsoft.com/office/drawing/2014/main" id="{1B5F6E95-F596-483A-B1FC-E6B91178141E}"/>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pic>
        <p:nvPicPr>
          <p:cNvPr id="25" name="圖片 24">
            <a:extLst>
              <a:ext uri="{FF2B5EF4-FFF2-40B4-BE49-F238E27FC236}">
                <a16:creationId xmlns:a16="http://schemas.microsoft.com/office/drawing/2014/main" id="{3781D248-3F55-48D2-A2AC-3C6A9AF87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003" y="1416429"/>
            <a:ext cx="2855793" cy="2855793"/>
          </a:xfrm>
          <a:prstGeom prst="rect">
            <a:avLst/>
          </a:prstGeom>
        </p:spPr>
      </p:pic>
      <p:pic>
        <p:nvPicPr>
          <p:cNvPr id="35" name="圖片 34">
            <a:extLst>
              <a:ext uri="{FF2B5EF4-FFF2-40B4-BE49-F238E27FC236}">
                <a16:creationId xmlns:a16="http://schemas.microsoft.com/office/drawing/2014/main" id="{B8125DE2-4DF1-4B54-94FE-B5F5730658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9273" y="1361059"/>
            <a:ext cx="2928148" cy="2928148"/>
          </a:xfrm>
          <a:prstGeom prst="rect">
            <a:avLst/>
          </a:prstGeom>
        </p:spPr>
      </p:pic>
      <p:pic>
        <p:nvPicPr>
          <p:cNvPr id="37" name="圖片 36">
            <a:extLst>
              <a:ext uri="{FF2B5EF4-FFF2-40B4-BE49-F238E27FC236}">
                <a16:creationId xmlns:a16="http://schemas.microsoft.com/office/drawing/2014/main" id="{75A34E1E-BA69-42C4-B157-4BA18ADBFB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1384" y="1328997"/>
            <a:ext cx="2992272" cy="2992272"/>
          </a:xfrm>
          <a:prstGeom prst="rect">
            <a:avLst/>
          </a:prstGeom>
        </p:spPr>
      </p:pic>
      <p:pic>
        <p:nvPicPr>
          <p:cNvPr id="12" name="圖片 11">
            <a:extLst>
              <a:ext uri="{FF2B5EF4-FFF2-40B4-BE49-F238E27FC236}">
                <a16:creationId xmlns:a16="http://schemas.microsoft.com/office/drawing/2014/main" id="{70692FBF-5C04-46A1-BC67-B49A5DB57CC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4040" t="21270" r="69794" b="33046"/>
          <a:stretch/>
        </p:blipFill>
        <p:spPr>
          <a:xfrm>
            <a:off x="171449" y="38781"/>
            <a:ext cx="1407142" cy="1736863"/>
          </a:xfrm>
          <a:prstGeom prst="rect">
            <a:avLst/>
          </a:prstGeom>
        </p:spPr>
      </p:pic>
    </p:spTree>
    <p:extLst>
      <p:ext uri="{BB962C8B-B14F-4D97-AF65-F5344CB8AC3E}">
        <p14:creationId xmlns:p14="http://schemas.microsoft.com/office/powerpoint/2010/main" val="1867558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E698E3A-AD35-464C-8F13-1EA4418E3B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24" b="94678" l="9506" r="89734">
                        <a14:foregroundMark x1="17490" y1="92997" x2="17490" y2="92997"/>
                        <a14:foregroundMark x1="63878" y1="94678" x2="63878" y2="94678"/>
                        <a14:foregroundMark x1="44867" y1="9524" x2="44867" y2="9524"/>
                        <a14:foregroundMark x1="9506" y1="41176" x2="9506" y2="41176"/>
                      </a14:backgroundRemoval>
                    </a14:imgEffect>
                  </a14:imgLayer>
                </a14:imgProps>
              </a:ext>
              <a:ext uri="{28A0092B-C50C-407E-A947-70E740481C1C}">
                <a14:useLocalDpi xmlns:a14="http://schemas.microsoft.com/office/drawing/2010/main" val="0"/>
              </a:ext>
            </a:extLst>
          </a:blip>
          <a:stretch>
            <a:fillRect/>
          </a:stretch>
        </p:blipFill>
        <p:spPr>
          <a:xfrm>
            <a:off x="5248965" y="832156"/>
            <a:ext cx="1694070" cy="2299555"/>
          </a:xfrm>
          <a:prstGeom prst="rect">
            <a:avLst/>
          </a:prstGeom>
        </p:spPr>
      </p:pic>
      <p:sp>
        <p:nvSpPr>
          <p:cNvPr id="2" name="矩形 1">
            <a:extLst>
              <a:ext uri="{FF2B5EF4-FFF2-40B4-BE49-F238E27FC236}">
                <a16:creationId xmlns:a16="http://schemas.microsoft.com/office/drawing/2014/main" id="{867472DD-927E-433F-8C32-5051D0B038F5}"/>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3" name="文字方塊 2">
            <a:extLst>
              <a:ext uri="{FF2B5EF4-FFF2-40B4-BE49-F238E27FC236}">
                <a16:creationId xmlns:a16="http://schemas.microsoft.com/office/drawing/2014/main" id="{5BC86C69-FF26-42DB-B0F2-707FAC19A384}"/>
              </a:ext>
            </a:extLst>
          </p:cNvPr>
          <p:cNvSpPr txBox="1"/>
          <p:nvPr/>
        </p:nvSpPr>
        <p:spPr>
          <a:xfrm flipH="1">
            <a:off x="-34863" y="3429000"/>
            <a:ext cx="12330854" cy="769441"/>
          </a:xfrm>
          <a:prstGeom prst="rect">
            <a:avLst/>
          </a:prstGeom>
          <a:noFill/>
        </p:spPr>
        <p:txBody>
          <a:bodyPr wrap="square" rtlCol="0">
            <a:spAutoFit/>
          </a:bodyPr>
          <a:lstStyle/>
          <a:p>
            <a:pPr algn="ctr"/>
            <a:r>
              <a:rPr lang="en-US" altLang="zh-CN" sz="44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Revision</a:t>
            </a:r>
            <a:endParaRPr lang="zh-CN" altLang="en-US" sz="4400" b="1" dirty="0">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endParaRPr>
          </a:p>
        </p:txBody>
      </p:sp>
      <p:pic>
        <p:nvPicPr>
          <p:cNvPr id="7" name="圖片 6">
            <a:extLst>
              <a:ext uri="{FF2B5EF4-FFF2-40B4-BE49-F238E27FC236}">
                <a16:creationId xmlns:a16="http://schemas.microsoft.com/office/drawing/2014/main" id="{D6554854-F6B2-4666-A93C-7E43A2BBE5E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8C3AB1D2-35FA-41CA-9909-BCD362908D99}"/>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124623510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CE72B-F37D-05EC-2FB6-A01B108ECC66}"/>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E90D91FA-DC2D-2A9D-E051-A0F94EC59108}"/>
              </a:ext>
            </a:extLst>
          </p:cNvPr>
          <p:cNvSpPr/>
          <p:nvPr/>
        </p:nvSpPr>
        <p:spPr>
          <a:xfrm>
            <a:off x="0" y="1281734"/>
            <a:ext cx="4577443" cy="503470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621ABA67-27A1-5EB3-8F74-7B32DFAB17DF}"/>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0CC6EBE9-ECA7-0B26-70B0-C872D2A2E636}"/>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DEA6018D-8A7B-7ED2-3E66-D5295FCEA148}"/>
              </a:ext>
            </a:extLst>
          </p:cNvPr>
          <p:cNvSpPr/>
          <p:nvPr/>
        </p:nvSpPr>
        <p:spPr>
          <a:xfrm>
            <a:off x="1704174" y="327198"/>
            <a:ext cx="8783652" cy="630942"/>
          </a:xfrm>
          <a:prstGeom prst="rect">
            <a:avLst/>
          </a:prstGeom>
        </p:spPr>
        <p:txBody>
          <a:bodyPr wrap="square">
            <a:spAutoFit/>
          </a:bodyPr>
          <a:lstStyle/>
          <a:p>
            <a:pPr algn="ctr"/>
            <a:r>
              <a:rPr lang="en-US" altLang="zh-CN" sz="3500" b="1">
                <a:solidFill>
                  <a:schemeClr val="bg1"/>
                </a:solidFill>
                <a:effectLst>
                  <a:outerShdw blurRad="38100" dist="38100" dir="2700000" algn="tl">
                    <a:srgbClr val="000000">
                      <a:alpha val="43137"/>
                    </a:srgbClr>
                  </a:outerShdw>
                </a:effectLst>
                <a:latin typeface="+mn-ea"/>
                <a:cs typeface="Century Gothic" charset="0"/>
              </a:rPr>
              <a:t>KOI2 Functions</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EC57EFCC-5C9E-A7CE-A2DD-AFB4F72FA49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589006B4-A786-C07D-AAA7-B2EB1F4D3E55}"/>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6" name="文本框 5">
            <a:extLst>
              <a:ext uri="{FF2B5EF4-FFF2-40B4-BE49-F238E27FC236}">
                <a16:creationId xmlns:a16="http://schemas.microsoft.com/office/drawing/2014/main" id="{19176C6B-563B-FF17-12B4-65FA720ED9C2}"/>
              </a:ext>
            </a:extLst>
          </p:cNvPr>
          <p:cNvSpPr txBox="1"/>
          <p:nvPr/>
        </p:nvSpPr>
        <p:spPr>
          <a:xfrm>
            <a:off x="5096801" y="1543798"/>
            <a:ext cx="643736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800">
                <a:latin typeface="DengXian"/>
                <a:ea typeface="DengXian"/>
                <a:cs typeface="Calibri"/>
              </a:rPr>
              <a:t>KOI 2 lens is an offline AI camera released by Kittenbot at 2024, it has 5 main abilities:</a:t>
            </a:r>
          </a:p>
        </p:txBody>
      </p:sp>
      <p:pic>
        <p:nvPicPr>
          <p:cNvPr id="4098" name="Picture 2">
            <a:extLst>
              <a:ext uri="{FF2B5EF4-FFF2-40B4-BE49-F238E27FC236}">
                <a16:creationId xmlns:a16="http://schemas.microsoft.com/office/drawing/2014/main" id="{0E4A8393-6123-2F07-D321-AEACE19A250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5095" y="1281734"/>
            <a:ext cx="3457286" cy="49292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418B1B6F-31AA-8050-B0EC-1CB737C0FF62}"/>
              </a:ext>
            </a:extLst>
          </p:cNvPr>
          <p:cNvSpPr txBox="1"/>
          <p:nvPr/>
        </p:nvSpPr>
        <p:spPr>
          <a:xfrm>
            <a:off x="5148963" y="3302480"/>
            <a:ext cx="647151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zh-CN" altLang="en-US" sz="2800">
                <a:ea typeface="等线"/>
                <a:cs typeface="Calibri" panose="020F0502020204030204"/>
              </a:rPr>
              <a:t>Visual recognition</a:t>
            </a:r>
            <a:endParaRPr lang="zh-CN" sz="2800">
              <a:ea typeface="等线"/>
              <a:cs typeface="Calibri"/>
            </a:endParaRPr>
          </a:p>
          <a:p>
            <a:pPr marL="342900" indent="-342900">
              <a:buAutoNum type="arabicPeriod"/>
            </a:pPr>
            <a:r>
              <a:rPr lang="zh-CN" altLang="en-US" sz="2800">
                <a:ea typeface="等线"/>
                <a:cs typeface="Calibri" panose="020F0502020204030204"/>
              </a:rPr>
              <a:t>Face Detection and Recognition</a:t>
            </a:r>
            <a:endParaRPr lang="zh-CN" sz="2800">
              <a:ea typeface="等线"/>
              <a:cs typeface="Calibri"/>
            </a:endParaRPr>
          </a:p>
          <a:p>
            <a:pPr marL="342900" indent="-342900">
              <a:buAutoNum type="arabicPeriod"/>
            </a:pPr>
            <a:r>
              <a:rPr lang="zh-CN" altLang="en-US" sz="2800">
                <a:ea typeface="等线"/>
                <a:cs typeface="Calibri" panose="020F0502020204030204"/>
              </a:rPr>
              <a:t>Object Classification</a:t>
            </a:r>
            <a:endParaRPr lang="zh-CN" sz="2800">
              <a:ea typeface="等线"/>
              <a:cs typeface="Calibri"/>
            </a:endParaRPr>
          </a:p>
          <a:p>
            <a:pPr marL="342900" indent="-342900">
              <a:buAutoNum type="arabicPeriod"/>
            </a:pPr>
            <a:r>
              <a:rPr lang="zh-CN" altLang="en-US" sz="2800">
                <a:ea typeface="等线"/>
                <a:cs typeface="Calibri" panose="020F0502020204030204"/>
              </a:rPr>
              <a:t>Speech Recognition</a:t>
            </a:r>
            <a:endParaRPr lang="zh-CN" sz="2800">
              <a:ea typeface="等线"/>
              <a:cs typeface="Calibri"/>
            </a:endParaRPr>
          </a:p>
          <a:p>
            <a:pPr marL="342900" indent="-342900">
              <a:buAutoNum type="arabicPeriod"/>
            </a:pPr>
            <a:r>
              <a:rPr lang="zh-CN" altLang="en-US" sz="2800">
                <a:ea typeface="等线"/>
                <a:cs typeface="Calibri" panose="020F0502020204030204"/>
              </a:rPr>
              <a:t>Text to Speech</a:t>
            </a:r>
          </a:p>
        </p:txBody>
      </p:sp>
    </p:spTree>
    <p:extLst>
      <p:ext uri="{BB962C8B-B14F-4D97-AF65-F5344CB8AC3E}">
        <p14:creationId xmlns:p14="http://schemas.microsoft.com/office/powerpoint/2010/main" val="1263768905"/>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7BD42D7-E98F-4419-B21F-4AC23A6AA4CC}"/>
              </a:ext>
            </a:extLst>
          </p:cNvPr>
          <p:cNvPicPr>
            <a:picLocks noChangeAspect="1"/>
          </p:cNvPicPr>
          <p:nvPr/>
        </p:nvPicPr>
        <p:blipFill>
          <a:blip r:embed="rId2"/>
          <a:stretch>
            <a:fillRect/>
          </a:stretch>
        </p:blipFill>
        <p:spPr>
          <a:xfrm>
            <a:off x="5268306" y="963106"/>
            <a:ext cx="1655388" cy="2262143"/>
          </a:xfrm>
          <a:prstGeom prst="rect">
            <a:avLst/>
          </a:prstGeom>
        </p:spPr>
      </p:pic>
      <p:sp>
        <p:nvSpPr>
          <p:cNvPr id="6" name="矩形 5">
            <a:extLst>
              <a:ext uri="{FF2B5EF4-FFF2-40B4-BE49-F238E27FC236}">
                <a16:creationId xmlns:a16="http://schemas.microsoft.com/office/drawing/2014/main" id="{07F14A80-A9AE-41D1-84B7-7E3A35878C43}"/>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4B1E9AD6-5CF2-4353-B3BB-D10468BBDA70}"/>
              </a:ext>
            </a:extLst>
          </p:cNvPr>
          <p:cNvSpPr txBox="1"/>
          <p:nvPr/>
        </p:nvSpPr>
        <p:spPr>
          <a:xfrm flipH="1">
            <a:off x="-34863" y="3429000"/>
            <a:ext cx="12330854" cy="769441"/>
          </a:xfrm>
          <a:prstGeom prst="rect">
            <a:avLst/>
          </a:prstGeom>
          <a:noFill/>
        </p:spPr>
        <p:txBody>
          <a:bodyPr wrap="square" rtlCol="0">
            <a:spAutoFit/>
          </a:bodyPr>
          <a:lstStyle/>
          <a:p>
            <a:pPr algn="ctr"/>
            <a:r>
              <a:rPr lang="en-US" altLang="zh-CN"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Introduction to Personal IoT Design Contest</a:t>
            </a:r>
          </a:p>
        </p:txBody>
      </p:sp>
      <p:pic>
        <p:nvPicPr>
          <p:cNvPr id="7" name="圖片 6">
            <a:extLst>
              <a:ext uri="{FF2B5EF4-FFF2-40B4-BE49-F238E27FC236}">
                <a16:creationId xmlns:a16="http://schemas.microsoft.com/office/drawing/2014/main" id="{8AEFE429-C12D-4B0A-8DE1-1311DB5CBCF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10" name="文字方塊 9">
            <a:extLst>
              <a:ext uri="{FF2B5EF4-FFF2-40B4-BE49-F238E27FC236}">
                <a16:creationId xmlns:a16="http://schemas.microsoft.com/office/drawing/2014/main" id="{92A0BA86-780F-4EB7-991F-4FBBC09CEA21}"/>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21941034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453C-BB60-AA0D-8180-698A6EE6B6CB}"/>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F22BA25E-F43A-01D3-319C-808E835204C4}"/>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35729831-4796-BA80-B230-E1793267772F}"/>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8F97B814-52B5-4DE6-E990-AAAB795B97EE}"/>
              </a:ext>
            </a:extLst>
          </p:cNvPr>
          <p:cNvSpPr/>
          <p:nvPr/>
        </p:nvSpPr>
        <p:spPr>
          <a:xfrm>
            <a:off x="1704174" y="327198"/>
            <a:ext cx="8783652" cy="646331"/>
          </a:xfrm>
          <a:prstGeom prst="rect">
            <a:avLst/>
          </a:prstGeom>
        </p:spPr>
        <p:txBody>
          <a:bodyPr wrap="square">
            <a:spAutoFit/>
          </a:bodyPr>
          <a:lstStyle/>
          <a:p>
            <a:pPr algn="ctr"/>
            <a:r>
              <a:rPr lang="en-US" altLang="zh-CN" sz="36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IoT Devices and Problem Solving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47010749-3013-8A07-84BB-863E2BB109F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B4D9644B-788B-EFCE-B492-DCBD490D3BAB}"/>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
        <p:nvSpPr>
          <p:cNvPr id="57" name="文本框 56">
            <a:extLst>
              <a:ext uri="{FF2B5EF4-FFF2-40B4-BE49-F238E27FC236}">
                <a16:creationId xmlns:a16="http://schemas.microsoft.com/office/drawing/2014/main" id="{E5AA278B-3C93-E25F-8FE0-D1550C831E39}"/>
              </a:ext>
            </a:extLst>
          </p:cNvPr>
          <p:cNvSpPr txBox="1"/>
          <p:nvPr/>
        </p:nvSpPr>
        <p:spPr>
          <a:xfrm>
            <a:off x="6435752" y="2090172"/>
            <a:ext cx="5586323" cy="2677656"/>
          </a:xfrm>
          <a:prstGeom prst="rect">
            <a:avLst/>
          </a:prstGeom>
          <a:noFill/>
        </p:spPr>
        <p:txBody>
          <a:bodyPr wrap="square">
            <a:spAutoFit/>
          </a:bodyPr>
          <a:lstStyle/>
          <a:p>
            <a:r>
              <a:rPr lang="en-US" altLang="zh-CN" sz="2800"/>
              <a:t>In previous lessons, we used KOI2 to design and build various small devices to help visually impaired people walk safely on the road, and it is clear that KOI2 can solve more problems in real life.</a:t>
            </a:r>
            <a:endParaRPr lang="LID4096" sz="2800"/>
          </a:p>
        </p:txBody>
      </p:sp>
      <p:pic>
        <p:nvPicPr>
          <p:cNvPr id="4" name="图片 3" descr="图形用户界面, 应用程序&#10;&#10;AI 生成的内容可能不正确。">
            <a:extLst>
              <a:ext uri="{FF2B5EF4-FFF2-40B4-BE49-F238E27FC236}">
                <a16:creationId xmlns:a16="http://schemas.microsoft.com/office/drawing/2014/main" id="{7F24C3A0-98B8-2010-45C8-40FC23FE6C65}"/>
              </a:ext>
            </a:extLst>
          </p:cNvPr>
          <p:cNvPicPr>
            <a:picLocks noChangeAspect="1"/>
          </p:cNvPicPr>
          <p:nvPr/>
        </p:nvPicPr>
        <p:blipFill>
          <a:blip r:embed="rId3"/>
          <a:stretch>
            <a:fillRect/>
          </a:stretch>
        </p:blipFill>
        <p:spPr>
          <a:xfrm>
            <a:off x="427906" y="1502013"/>
            <a:ext cx="3024429" cy="3029730"/>
          </a:xfrm>
          <a:prstGeom prst="rect">
            <a:avLst/>
          </a:prstGeom>
        </p:spPr>
      </p:pic>
      <p:pic>
        <p:nvPicPr>
          <p:cNvPr id="5" name="Picture 4" descr="IoT Cloud Data Reliability Animation by Megha Damani on Dribbble">
            <a:extLst>
              <a:ext uri="{FF2B5EF4-FFF2-40B4-BE49-F238E27FC236}">
                <a16:creationId xmlns:a16="http://schemas.microsoft.com/office/drawing/2014/main" id="{4703AEA4-0382-7AE1-733E-4FB5727B40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9260" y="3114399"/>
            <a:ext cx="4066740" cy="305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427058"/>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9CCE6D8-7A01-4019-9063-0823254D12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44" b="90725" l="9936" r="89904">
                        <a14:foregroundMark x1="46314" y1="10118" x2="46314" y2="10118"/>
                        <a14:foregroundMark x1="46314" y1="10118" x2="52885" y2="9444"/>
                        <a14:foregroundMark x1="21474" y1="91906" x2="52724" y2="90725"/>
                        <a14:foregroundMark x1="52724" y1="90725" x2="78686" y2="90725"/>
                      </a14:backgroundRemoval>
                    </a14:imgEffect>
                  </a14:imgLayer>
                </a14:imgProps>
              </a:ext>
            </a:extLst>
          </a:blip>
          <a:stretch>
            <a:fillRect/>
          </a:stretch>
        </p:blipFill>
        <p:spPr>
          <a:xfrm>
            <a:off x="4945531" y="996757"/>
            <a:ext cx="2300938" cy="2186628"/>
          </a:xfrm>
          <a:prstGeom prst="rect">
            <a:avLst/>
          </a:prstGeom>
        </p:spPr>
      </p:pic>
      <p:sp>
        <p:nvSpPr>
          <p:cNvPr id="7" name="矩形 6">
            <a:extLst>
              <a:ext uri="{FF2B5EF4-FFF2-40B4-BE49-F238E27FC236}">
                <a16:creationId xmlns:a16="http://schemas.microsoft.com/office/drawing/2014/main" id="{A8E40F01-2B67-4DE1-A979-74CA8872275B}"/>
              </a:ext>
            </a:extLst>
          </p:cNvPr>
          <p:cNvSpPr/>
          <p:nvPr/>
        </p:nvSpPr>
        <p:spPr>
          <a:xfrm>
            <a:off x="0" y="2998778"/>
            <a:ext cx="12192001" cy="1879915"/>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latin typeface="Century Gothic" charset="0"/>
              <a:ea typeface="Century Gothic" charset="0"/>
              <a:cs typeface="Century Gothic" charset="0"/>
            </a:endParaRPr>
          </a:p>
        </p:txBody>
      </p:sp>
      <p:sp>
        <p:nvSpPr>
          <p:cNvPr id="8" name="文字方塊 7">
            <a:extLst>
              <a:ext uri="{FF2B5EF4-FFF2-40B4-BE49-F238E27FC236}">
                <a16:creationId xmlns:a16="http://schemas.microsoft.com/office/drawing/2014/main" id="{58F1C873-0E49-4C5C-B154-402ED4D90E8B}"/>
              </a:ext>
            </a:extLst>
          </p:cNvPr>
          <p:cNvSpPr txBox="1"/>
          <p:nvPr/>
        </p:nvSpPr>
        <p:spPr>
          <a:xfrm flipH="1">
            <a:off x="-34863" y="3429000"/>
            <a:ext cx="12330854" cy="769441"/>
          </a:xfrm>
          <a:prstGeom prst="rect">
            <a:avLst/>
          </a:prstGeom>
          <a:noFill/>
        </p:spPr>
        <p:txBody>
          <a:bodyPr wrap="square" rtlCol="0">
            <a:spAutoFit/>
          </a:bodyPr>
          <a:lstStyle/>
          <a:p>
            <a:pPr algn="ctr"/>
            <a:r>
              <a:rPr lang="en-US" altLang="zh-CN" sz="44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Design Thinking and Five Steps</a:t>
            </a:r>
          </a:p>
        </p:txBody>
      </p:sp>
      <p:pic>
        <p:nvPicPr>
          <p:cNvPr id="6" name="圖片 5">
            <a:extLst>
              <a:ext uri="{FF2B5EF4-FFF2-40B4-BE49-F238E27FC236}">
                <a16:creationId xmlns:a16="http://schemas.microsoft.com/office/drawing/2014/main" id="{F0D250EA-9554-4C64-BD0D-141B7FA2298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9" name="文字方塊 8">
            <a:extLst>
              <a:ext uri="{FF2B5EF4-FFF2-40B4-BE49-F238E27FC236}">
                <a16:creationId xmlns:a16="http://schemas.microsoft.com/office/drawing/2014/main" id="{7134E2C4-896F-47BA-9A01-14D1EFAE65E8}"/>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spTree>
    <p:extLst>
      <p:ext uri="{BB962C8B-B14F-4D97-AF65-F5344CB8AC3E}">
        <p14:creationId xmlns:p14="http://schemas.microsoft.com/office/powerpoint/2010/main" val="30343562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7FEDE-49A0-6D77-BE7E-999967400D34}"/>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CA62273B-1AA2-BEB5-1818-64A588305916}"/>
              </a:ext>
            </a:extLst>
          </p:cNvPr>
          <p:cNvSpPr/>
          <p:nvPr/>
        </p:nvSpPr>
        <p:spPr>
          <a:xfrm>
            <a:off x="0" y="-19050"/>
            <a:ext cx="12192000" cy="1323439"/>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a:extLst>
              <a:ext uri="{FF2B5EF4-FFF2-40B4-BE49-F238E27FC236}">
                <a16:creationId xmlns:a16="http://schemas.microsoft.com/office/drawing/2014/main" id="{FEA669DB-70C9-E3F5-35C5-CA13C947E93B}"/>
              </a:ext>
            </a:extLst>
          </p:cNvPr>
          <p:cNvSpPr/>
          <p:nvPr/>
        </p:nvSpPr>
        <p:spPr>
          <a:xfrm>
            <a:off x="0" y="6304247"/>
            <a:ext cx="12192000" cy="553753"/>
          </a:xfrm>
          <a:prstGeom prst="rect">
            <a:avLst/>
          </a:prstGeom>
          <a:solidFill>
            <a:srgbClr val="45B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 name="矩形 9">
            <a:extLst>
              <a:ext uri="{FF2B5EF4-FFF2-40B4-BE49-F238E27FC236}">
                <a16:creationId xmlns:a16="http://schemas.microsoft.com/office/drawing/2014/main" id="{1E62AA0F-CC9B-8C09-CC1E-1781D6014A5B}"/>
              </a:ext>
            </a:extLst>
          </p:cNvPr>
          <p:cNvSpPr/>
          <p:nvPr/>
        </p:nvSpPr>
        <p:spPr>
          <a:xfrm>
            <a:off x="1704174" y="327198"/>
            <a:ext cx="8783652" cy="646331"/>
          </a:xfrm>
          <a:prstGeom prst="rect">
            <a:avLst/>
          </a:prstGeom>
        </p:spPr>
        <p:txBody>
          <a:bodyPr wrap="square">
            <a:spAutoFit/>
          </a:bodyPr>
          <a:lstStyle/>
          <a:p>
            <a:pPr algn="ctr"/>
            <a:r>
              <a:rPr lang="en-US" altLang="zh-CN" sz="36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cs typeface="Century Gothic" charset="0"/>
              </a:rPr>
              <a:t>What is Design Thinking?</a:t>
            </a:r>
            <a:endParaRPr lang="zh-TW" altLang="en-US" sz="3500" b="1">
              <a:solidFill>
                <a:schemeClr val="bg1"/>
              </a:solidFill>
              <a:effectLst>
                <a:outerShdw blurRad="38100" dist="38100" dir="2700000" algn="tl">
                  <a:srgbClr val="000000">
                    <a:alpha val="43137"/>
                  </a:srgbClr>
                </a:outerShdw>
              </a:effectLst>
              <a:latin typeface="+mn-ea"/>
              <a:cs typeface="Century Gothic" charset="0"/>
            </a:endParaRPr>
          </a:p>
        </p:txBody>
      </p:sp>
      <p:pic>
        <p:nvPicPr>
          <p:cNvPr id="7" name="圖片 6">
            <a:extLst>
              <a:ext uri="{FF2B5EF4-FFF2-40B4-BE49-F238E27FC236}">
                <a16:creationId xmlns:a16="http://schemas.microsoft.com/office/drawing/2014/main" id="{9AC8F8C8-5466-8014-08DB-60A8FA9E70C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40" t="21270" r="69794" b="33046"/>
          <a:stretch/>
        </p:blipFill>
        <p:spPr>
          <a:xfrm>
            <a:off x="171449" y="38781"/>
            <a:ext cx="1138604" cy="1405401"/>
          </a:xfrm>
          <a:prstGeom prst="rect">
            <a:avLst/>
          </a:prstGeom>
        </p:spPr>
      </p:pic>
      <p:sp>
        <p:nvSpPr>
          <p:cNvPr id="8" name="文字方塊 7">
            <a:extLst>
              <a:ext uri="{FF2B5EF4-FFF2-40B4-BE49-F238E27FC236}">
                <a16:creationId xmlns:a16="http://schemas.microsoft.com/office/drawing/2014/main" id="{AFBE32FC-5E4D-E327-022E-CA1A864B58EB}"/>
              </a:ext>
            </a:extLst>
          </p:cNvPr>
          <p:cNvSpPr txBox="1"/>
          <p:nvPr/>
        </p:nvSpPr>
        <p:spPr>
          <a:xfrm>
            <a:off x="0" y="6490873"/>
            <a:ext cx="5096267" cy="323165"/>
          </a:xfrm>
          <a:prstGeom prst="rect">
            <a:avLst/>
          </a:prstGeom>
          <a:noFill/>
        </p:spPr>
        <p:txBody>
          <a:bodyPr wrap="none" rtlCol="0">
            <a:spAutoFit/>
          </a:bodyPr>
          <a:lstStyle/>
          <a:p>
            <a:r>
              <a:rPr lang="en-US" altLang="zh-CN" sz="1500" b="1">
                <a:solidFill>
                  <a:schemeClr val="bg1"/>
                </a:solidFill>
                <a:effectLst>
                  <a:outerShdw blurRad="38100" dist="38100" dir="2700000" algn="tl">
                    <a:srgbClr val="000000">
                      <a:alpha val="43137"/>
                    </a:srgbClr>
                  </a:outerShdw>
                </a:effectLst>
                <a:latin typeface="Century Gothic" panose="020B0502020202020204" pitchFamily="34" charset="0"/>
              </a:rPr>
              <a:t>© TURNED-E! Education Limited </a:t>
            </a:r>
            <a:r>
              <a:rPr lang="zh-HK" altLang="en-US" sz="1500" b="1">
                <a:solidFill>
                  <a:schemeClr val="bg1"/>
                </a:solidFill>
                <a:effectLst>
                  <a:outerShdw blurRad="38100" dist="38100" dir="2700000" algn="tl">
                    <a:srgbClr val="000000">
                      <a:alpha val="43137"/>
                    </a:srgbClr>
                  </a:outerShdw>
                </a:effectLst>
                <a:latin typeface="DengXian" panose="02010600030101010101" pitchFamily="2" charset="-122"/>
                <a:ea typeface="DengXian" panose="02010600030101010101" pitchFamily="2" charset="-122"/>
              </a:rPr>
              <a:t>育教創科有限公司 </a:t>
            </a:r>
            <a:r>
              <a:rPr lang="en-US" altLang="zh-HK" sz="1500" b="1">
                <a:solidFill>
                  <a:schemeClr val="bg1"/>
                </a:solidFill>
                <a:effectLst>
                  <a:outerShdw blurRad="38100" dist="38100" dir="2700000" algn="tl">
                    <a:srgbClr val="000000">
                      <a:alpha val="43137"/>
                    </a:srgbClr>
                  </a:outerShdw>
                </a:effectLst>
                <a:latin typeface="Century Gothic" panose="020B0502020202020204" pitchFamily="34" charset="0"/>
              </a:rPr>
              <a:t>2025</a:t>
            </a:r>
          </a:p>
        </p:txBody>
      </p:sp>
      <p:pic>
        <p:nvPicPr>
          <p:cNvPr id="1026" name="Picture 2" descr="Design thinking by vipin sharma on Dribbble">
            <a:extLst>
              <a:ext uri="{FF2B5EF4-FFF2-40B4-BE49-F238E27FC236}">
                <a16:creationId xmlns:a16="http://schemas.microsoft.com/office/drawing/2014/main" id="{5AD80924-20D0-D543-7C3D-E5A032FFF4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83" r="21755"/>
          <a:stretch>
            <a:fillRect/>
          </a:stretch>
        </p:blipFill>
        <p:spPr bwMode="auto">
          <a:xfrm>
            <a:off x="0" y="1319777"/>
            <a:ext cx="3871548" cy="4966723"/>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5768343F-C2F9-2505-1D75-D675C2DED028}"/>
              </a:ext>
            </a:extLst>
          </p:cNvPr>
          <p:cNvSpPr txBox="1"/>
          <p:nvPr/>
        </p:nvSpPr>
        <p:spPr>
          <a:xfrm>
            <a:off x="4365523" y="2951946"/>
            <a:ext cx="7373148" cy="1323439"/>
          </a:xfrm>
          <a:prstGeom prst="rect">
            <a:avLst/>
          </a:prstGeom>
          <a:noFill/>
        </p:spPr>
        <p:txBody>
          <a:bodyPr wrap="square">
            <a:spAutoFit/>
          </a:bodyPr>
          <a:lstStyle/>
          <a:p>
            <a:r>
              <a:rPr lang="en-US" sz="4000" dirty="0"/>
              <a:t>Design Thinking is a </a:t>
            </a:r>
            <a:r>
              <a:rPr lang="en-US" sz="4000" b="1" dirty="0"/>
              <a:t>human-centered approach to innovation.</a:t>
            </a:r>
            <a:endParaRPr lang="LID4096" sz="4000" dirty="0"/>
          </a:p>
        </p:txBody>
      </p:sp>
    </p:spTree>
    <p:extLst>
      <p:ext uri="{BB962C8B-B14F-4D97-AF65-F5344CB8AC3E}">
        <p14:creationId xmlns:p14="http://schemas.microsoft.com/office/powerpoint/2010/main" val="2052005644"/>
      </p:ext>
    </p:extLst>
  </p:cSld>
  <p:clrMapOvr>
    <a:masterClrMapping/>
  </p:clrMapOvr>
  <p:transition spd="slow">
    <p:cover/>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c9f2aa0-43d3-46ab-8119-1ba227d2472a">
      <Terms xmlns="http://schemas.microsoft.com/office/infopath/2007/PartnerControls"/>
    </lcf76f155ced4ddcb4097134ff3c332f>
    <TaxCatchAll xmlns="742ad41a-9f92-44e4-b8d8-266c90e7587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F99662395D8E44A83AFDA758AB6494" ma:contentTypeVersion="14" ma:contentTypeDescription="Create a new document." ma:contentTypeScope="" ma:versionID="26a3ef65d4e890c545420716eb663f2d">
  <xsd:schema xmlns:xsd="http://www.w3.org/2001/XMLSchema" xmlns:xs="http://www.w3.org/2001/XMLSchema" xmlns:p="http://schemas.microsoft.com/office/2006/metadata/properties" xmlns:ns2="8c9f2aa0-43d3-46ab-8119-1ba227d2472a" xmlns:ns3="742ad41a-9f92-44e4-b8d8-266c90e75875" targetNamespace="http://schemas.microsoft.com/office/2006/metadata/properties" ma:root="true" ma:fieldsID="0b31eacabb65ac9a4cc834a1e0d2c6cb" ns2:_="" ns3:_="">
    <xsd:import namespace="8c9f2aa0-43d3-46ab-8119-1ba227d2472a"/>
    <xsd:import namespace="742ad41a-9f92-44e4-b8d8-266c90e758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9f2aa0-43d3-46ab-8119-1ba227d247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ea9674b-6f96-47e7-a077-afe6c9b291d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2ad41a-9f92-44e4-b8d8-266c90e7587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bbb9602-c0e1-49e4-9ed3-12801e7f9827}" ma:internalName="TaxCatchAll" ma:showField="CatchAllData" ma:web="742ad41a-9f92-44e4-b8d8-266c90e758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608477-5057-404C-9BF2-789EFF5EB23F}">
  <ds:schemaRefs>
    <ds:schemaRef ds:uri="http://www.w3.org/XML/1998/namespace"/>
    <ds:schemaRef ds:uri="http://schemas.microsoft.com/office/infopath/2007/PartnerControls"/>
    <ds:schemaRef ds:uri="http://purl.org/dc/dcmitype/"/>
    <ds:schemaRef ds:uri="e6f8b1f3-18f1-4125-b591-c6c0a0c84b02"/>
    <ds:schemaRef ds:uri="http://schemas.microsoft.com/office/2006/metadata/properties"/>
    <ds:schemaRef ds:uri="http://purl.org/dc/elements/1.1/"/>
    <ds:schemaRef ds:uri="http://purl.org/dc/terms/"/>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A52B7F28-F478-4F2E-97DD-292CBF9D2C32}"/>
</file>

<file path=customXml/itemProps3.xml><?xml version="1.0" encoding="utf-8"?>
<ds:datastoreItem xmlns:ds="http://schemas.openxmlformats.org/officeDocument/2006/customXml" ds:itemID="{5A8C11A9-0BC0-403F-B1A4-D71BC1ADD6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KOI2 Lesson3</Template>
  <TotalTime>0</TotalTime>
  <Words>953</Words>
  <Application>Microsoft Macintosh PowerPoint</Application>
  <PresentationFormat>寬螢幕</PresentationFormat>
  <Paragraphs>131</Paragraphs>
  <Slides>25</Slides>
  <Notes>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25</vt:i4>
      </vt:variant>
    </vt:vector>
  </HeadingPairs>
  <TitlesOfParts>
    <vt:vector size="35" baseType="lpstr">
      <vt:lpstr>微軟正黑體 Light</vt:lpstr>
      <vt:lpstr>Adobe 宋体 Std L</vt:lpstr>
      <vt:lpstr>DengXian</vt:lpstr>
      <vt:lpstr>DengXian</vt:lpstr>
      <vt:lpstr>DengXian Light</vt:lpstr>
      <vt:lpstr>Arial</vt:lpstr>
      <vt:lpstr>Calibri</vt:lpstr>
      <vt:lpstr>Calibri Light</vt:lpstr>
      <vt:lpstr>Century Gothic</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FAN, LONGHAO 11646005</dc:creator>
  <cp:lastModifiedBy>Admin Team</cp:lastModifiedBy>
  <cp:revision>1</cp:revision>
  <dcterms:created xsi:type="dcterms:W3CDTF">2026-01-13T07:50:01Z</dcterms:created>
  <dcterms:modified xsi:type="dcterms:W3CDTF">2026-01-29T06:18:38Z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0x0101005BF99662395D8E44A83AFDA758AB6494</vt:lpwstr>
  </property>
</Properties>
</file>