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512" r:id="rId5"/>
    <p:sldId id="275" r:id="rId6"/>
    <p:sldId id="629" r:id="rId7"/>
    <p:sldId id="280" r:id="rId8"/>
    <p:sldId id="663" r:id="rId9"/>
    <p:sldId id="731" r:id="rId10"/>
    <p:sldId id="757" r:id="rId11"/>
    <p:sldId id="308" r:id="rId12"/>
    <p:sldId id="756" r:id="rId13"/>
    <p:sldId id="671" r:id="rId14"/>
    <p:sldId id="371" r:id="rId15"/>
    <p:sldId id="758" r:id="rId16"/>
    <p:sldId id="759" r:id="rId17"/>
    <p:sldId id="760" r:id="rId18"/>
    <p:sldId id="341" r:id="rId19"/>
    <p:sldId id="761" r:id="rId20"/>
    <p:sldId id="714" r:id="rId21"/>
    <p:sldId id="715" r:id="rId22"/>
    <p:sldId id="733" r:id="rId23"/>
    <p:sldId id="734" r:id="rId24"/>
    <p:sldId id="736" r:id="rId25"/>
    <p:sldId id="738" r:id="rId26"/>
    <p:sldId id="737" r:id="rId27"/>
    <p:sldId id="763" r:id="rId28"/>
    <p:sldId id="764" r:id="rId29"/>
    <p:sldId id="762" r:id="rId30"/>
    <p:sldId id="520" r:id="rId31"/>
    <p:sldId id="743" r:id="rId32"/>
    <p:sldId id="742" r:id="rId33"/>
    <p:sldId id="745" r:id="rId34"/>
    <p:sldId id="765" r:id="rId35"/>
    <p:sldId id="766" r:id="rId36"/>
    <p:sldId id="322" r:id="rId37"/>
    <p:sldId id="375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ung Kwan Cheung" initials="LKC" lastIdx="2" clrIdx="0">
    <p:extLst>
      <p:ext uri="{19B8F6BF-5375-455C-9EA6-DF929625EA0E}">
        <p15:presenceInfo xmlns:p15="http://schemas.microsoft.com/office/powerpoint/2012/main" userId="555d4b11ee1cd1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C7C1"/>
    <a:srgbClr val="F7BB1C"/>
    <a:srgbClr val="EFD812"/>
    <a:srgbClr val="45B39C"/>
    <a:srgbClr val="FF0000"/>
    <a:srgbClr val="F3F1EB"/>
    <a:srgbClr val="605270"/>
    <a:srgbClr val="A5CFE8"/>
    <a:srgbClr val="FFFFFF"/>
    <a:srgbClr val="048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C5454-04BC-A841-9C2D-8CE7311C842C}" v="49" dt="2026-01-29T06:15:05.1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4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2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N, LONGHAO 11646005" userId="ce481e9a-8682-4126-88de-d9fe1d7ca31e" providerId="ADAL" clId="{F0C365D3-72CC-497A-B456-EA7273F0B3E6}"/>
    <pc:docChg chg="undo custSel addSld delSld modSld sldOrd">
      <pc:chgData name="FAN, LONGHAO 11646005" userId="ce481e9a-8682-4126-88de-d9fe1d7ca31e" providerId="ADAL" clId="{F0C365D3-72CC-497A-B456-EA7273F0B3E6}" dt="2026-01-06T08:07:36.868" v="4659"/>
      <pc:docMkLst>
        <pc:docMk/>
      </pc:docMkLst>
      <pc:sldChg chg="modSp mod modAnim">
        <pc:chgData name="FAN, LONGHAO 11646005" userId="ce481e9a-8682-4126-88de-d9fe1d7ca31e" providerId="ADAL" clId="{F0C365D3-72CC-497A-B456-EA7273F0B3E6}" dt="2026-01-06T03:29:34.174" v="1438" actId="20577"/>
        <pc:sldMkLst>
          <pc:docMk/>
          <pc:sldMk cId="3986798073" sldId="275"/>
        </pc:sldMkLst>
        <pc:spChg chg="mod">
          <ac:chgData name="FAN, LONGHAO 11646005" userId="ce481e9a-8682-4126-88de-d9fe1d7ca31e" providerId="ADAL" clId="{F0C365D3-72CC-497A-B456-EA7273F0B3E6}" dt="2026-01-06T02:09:08.582" v="95" actId="20577"/>
          <ac:spMkLst>
            <pc:docMk/>
            <pc:sldMk cId="3986798073" sldId="275"/>
            <ac:spMk id="10" creationId="{8F03223A-CA92-44CB-B330-EFF718B01F07}"/>
          </ac:spMkLst>
        </pc:spChg>
        <pc:spChg chg="mod">
          <ac:chgData name="FAN, LONGHAO 11646005" userId="ce481e9a-8682-4126-88de-d9fe1d7ca31e" providerId="ADAL" clId="{F0C365D3-72CC-497A-B456-EA7273F0B3E6}" dt="2026-01-06T02:09:17.009" v="111" actId="20577"/>
          <ac:spMkLst>
            <pc:docMk/>
            <pc:sldMk cId="3986798073" sldId="275"/>
            <ac:spMk id="11" creationId="{74989BAB-AC6D-464B-9342-93CA48FDCDEB}"/>
          </ac:spMkLst>
        </pc:spChg>
        <pc:spChg chg="mod">
          <ac:chgData name="FAN, LONGHAO 11646005" userId="ce481e9a-8682-4126-88de-d9fe1d7ca31e" providerId="ADAL" clId="{F0C365D3-72CC-497A-B456-EA7273F0B3E6}" dt="2026-01-06T03:29:30.535" v="1437" actId="1076"/>
          <ac:spMkLst>
            <pc:docMk/>
            <pc:sldMk cId="3986798073" sldId="275"/>
            <ac:spMk id="12" creationId="{56FD4B51-7E8E-4D21-AEF9-676FE0963031}"/>
          </ac:spMkLst>
        </pc:spChg>
        <pc:spChg chg="mod">
          <ac:chgData name="FAN, LONGHAO 11646005" userId="ce481e9a-8682-4126-88de-d9fe1d7ca31e" providerId="ADAL" clId="{F0C365D3-72CC-497A-B456-EA7273F0B3E6}" dt="2026-01-06T03:29:34.174" v="1438" actId="20577"/>
          <ac:spMkLst>
            <pc:docMk/>
            <pc:sldMk cId="3986798073" sldId="275"/>
            <ac:spMk id="13" creationId="{B4ACCEB5-E9BA-4EA2-A7A3-3BE5F04510AE}"/>
          </ac:spMkLst>
        </pc:spChg>
      </pc:sldChg>
      <pc:sldChg chg="modSp mod">
        <pc:chgData name="FAN, LONGHAO 11646005" userId="ce481e9a-8682-4126-88de-d9fe1d7ca31e" providerId="ADAL" clId="{F0C365D3-72CC-497A-B456-EA7273F0B3E6}" dt="2026-01-06T02:54:02.996" v="454" actId="20577"/>
        <pc:sldMkLst>
          <pc:docMk/>
          <pc:sldMk cId="2194103400" sldId="308"/>
        </pc:sldMkLst>
        <pc:spChg chg="mod">
          <ac:chgData name="FAN, LONGHAO 11646005" userId="ce481e9a-8682-4126-88de-d9fe1d7ca31e" providerId="ADAL" clId="{F0C365D3-72CC-497A-B456-EA7273F0B3E6}" dt="2026-01-06T02:54:02.996" v="454" actId="20577"/>
          <ac:spMkLst>
            <pc:docMk/>
            <pc:sldMk cId="2194103400" sldId="308"/>
            <ac:spMk id="8" creationId="{4B1E9AD6-5CF2-4353-B3BB-D10468BBDA70}"/>
          </ac:spMkLst>
        </pc:spChg>
      </pc:sldChg>
      <pc:sldChg chg="modSp mod ord">
        <pc:chgData name="FAN, LONGHAO 11646005" userId="ce481e9a-8682-4126-88de-d9fe1d7ca31e" providerId="ADAL" clId="{F0C365D3-72CC-497A-B456-EA7273F0B3E6}" dt="2026-01-06T03:29:53.189" v="1445" actId="20577"/>
        <pc:sldMkLst>
          <pc:docMk/>
          <pc:sldMk cId="4142760268" sldId="341"/>
        </pc:sldMkLst>
        <pc:spChg chg="mod">
          <ac:chgData name="FAN, LONGHAO 11646005" userId="ce481e9a-8682-4126-88de-d9fe1d7ca31e" providerId="ADAL" clId="{F0C365D3-72CC-497A-B456-EA7273F0B3E6}" dt="2026-01-06T03:29:53.189" v="1445" actId="20577"/>
          <ac:spMkLst>
            <pc:docMk/>
            <pc:sldMk cId="4142760268" sldId="341"/>
            <ac:spMk id="8" creationId="{3DB7952D-88EB-4A8B-B034-B3706BC5DCD6}"/>
          </ac:spMkLst>
        </pc:spChg>
      </pc:sldChg>
      <pc:sldChg chg="modSp mod">
        <pc:chgData name="FAN, LONGHAO 11646005" userId="ce481e9a-8682-4126-88de-d9fe1d7ca31e" providerId="ADAL" clId="{F0C365D3-72CC-497A-B456-EA7273F0B3E6}" dt="2026-01-06T02:54:10.600" v="470" actId="20577"/>
        <pc:sldMkLst>
          <pc:docMk/>
          <pc:sldMk cId="3034356209" sldId="371"/>
        </pc:sldMkLst>
        <pc:spChg chg="mod">
          <ac:chgData name="FAN, LONGHAO 11646005" userId="ce481e9a-8682-4126-88de-d9fe1d7ca31e" providerId="ADAL" clId="{F0C365D3-72CC-497A-B456-EA7273F0B3E6}" dt="2026-01-06T02:54:10.600" v="470" actId="20577"/>
          <ac:spMkLst>
            <pc:docMk/>
            <pc:sldMk cId="3034356209" sldId="371"/>
            <ac:spMk id="8" creationId="{58F1C873-0E49-4C5C-B154-402ED4D90E8B}"/>
          </ac:spMkLst>
        </pc:spChg>
      </pc:sldChg>
      <pc:sldChg chg="addSp delSp modSp mod">
        <pc:chgData name="FAN, LONGHAO 11646005" userId="ce481e9a-8682-4126-88de-d9fe1d7ca31e" providerId="ADAL" clId="{F0C365D3-72CC-497A-B456-EA7273F0B3E6}" dt="2026-01-06T02:06:37.236" v="27" actId="20577"/>
        <pc:sldMkLst>
          <pc:docMk/>
          <pc:sldMk cId="666805404" sldId="512"/>
        </pc:sldMkLst>
        <pc:spChg chg="mod">
          <ac:chgData name="FAN, LONGHAO 11646005" userId="ce481e9a-8682-4126-88de-d9fe1d7ca31e" providerId="ADAL" clId="{F0C365D3-72CC-497A-B456-EA7273F0B3E6}" dt="2026-01-06T02:06:37.236" v="27" actId="20577"/>
          <ac:spMkLst>
            <pc:docMk/>
            <pc:sldMk cId="666805404" sldId="512"/>
            <ac:spMk id="8" creationId="{D1A707FB-8504-44A3-B657-A892F3D4F9D6}"/>
          </ac:spMkLst>
        </pc:spChg>
        <pc:picChg chg="add mod">
          <ac:chgData name="FAN, LONGHAO 11646005" userId="ce481e9a-8682-4126-88de-d9fe1d7ca31e" providerId="ADAL" clId="{F0C365D3-72CC-497A-B456-EA7273F0B3E6}" dt="2026-01-06T01:57:10.140" v="26" actId="1076"/>
          <ac:picMkLst>
            <pc:docMk/>
            <pc:sldMk cId="666805404" sldId="512"/>
            <ac:picMk id="2" creationId="{8DA5AE72-ADC4-5B3B-E4DC-7EF12CC209D7}"/>
          </ac:picMkLst>
        </pc:picChg>
        <pc:picChg chg="add mod">
          <ac:chgData name="FAN, LONGHAO 11646005" userId="ce481e9a-8682-4126-88de-d9fe1d7ca31e" providerId="ADAL" clId="{F0C365D3-72CC-497A-B456-EA7273F0B3E6}" dt="2026-01-06T01:57:08.850" v="25" actId="1076"/>
          <ac:picMkLst>
            <pc:docMk/>
            <pc:sldMk cId="666805404" sldId="512"/>
            <ac:picMk id="3" creationId="{FF337329-BB60-F63E-AB8A-54F9579AF89F}"/>
          </ac:picMkLst>
        </pc:picChg>
      </pc:sldChg>
      <pc:sldChg chg="modSp mod ord">
        <pc:chgData name="FAN, LONGHAO 11646005" userId="ce481e9a-8682-4126-88de-d9fe1d7ca31e" providerId="ADAL" clId="{F0C365D3-72CC-497A-B456-EA7273F0B3E6}" dt="2026-01-06T06:48:13.670" v="4609" actId="20577"/>
        <pc:sldMkLst>
          <pc:docMk/>
          <pc:sldMk cId="3508335547" sldId="520"/>
        </pc:sldMkLst>
        <pc:spChg chg="mod">
          <ac:chgData name="FAN, LONGHAO 11646005" userId="ce481e9a-8682-4126-88de-d9fe1d7ca31e" providerId="ADAL" clId="{F0C365D3-72CC-497A-B456-EA7273F0B3E6}" dt="2026-01-06T06:48:13.670" v="4609" actId="20577"/>
          <ac:spMkLst>
            <pc:docMk/>
            <pc:sldMk cId="3508335547" sldId="520"/>
            <ac:spMk id="8" creationId="{6A024117-1448-4142-A5D5-10CD0EC2234F}"/>
          </ac:spMkLst>
        </pc:spChg>
      </pc:sldChg>
      <pc:sldChg chg="addSp delSp modSp mod">
        <pc:chgData name="FAN, LONGHAO 11646005" userId="ce481e9a-8682-4126-88de-d9fe1d7ca31e" providerId="ADAL" clId="{F0C365D3-72CC-497A-B456-EA7273F0B3E6}" dt="2026-01-06T02:54:25.611" v="475" actId="20577"/>
        <pc:sldMkLst>
          <pc:docMk/>
          <pc:sldMk cId="3070062370" sldId="663"/>
        </pc:sldMkLst>
        <pc:spChg chg="mod">
          <ac:chgData name="FAN, LONGHAO 11646005" userId="ce481e9a-8682-4126-88de-d9fe1d7ca31e" providerId="ADAL" clId="{F0C365D3-72CC-497A-B456-EA7273F0B3E6}" dt="2026-01-06T02:54:25.611" v="475" actId="20577"/>
          <ac:spMkLst>
            <pc:docMk/>
            <pc:sldMk cId="3070062370" sldId="663"/>
            <ac:spMk id="5" creationId="{84A84253-D548-672B-D1E2-454BFB7008D5}"/>
          </ac:spMkLst>
        </pc:spChg>
        <pc:spChg chg="mod">
          <ac:chgData name="FAN, LONGHAO 11646005" userId="ce481e9a-8682-4126-88de-d9fe1d7ca31e" providerId="ADAL" clId="{F0C365D3-72CC-497A-B456-EA7273F0B3E6}" dt="2026-01-06T02:11:25.836" v="122" actId="20577"/>
          <ac:spMkLst>
            <pc:docMk/>
            <pc:sldMk cId="3070062370" sldId="663"/>
            <ac:spMk id="10" creationId="{AC318D01-635E-6E18-5C17-BC424DD1BC79}"/>
          </ac:spMkLst>
        </pc:spChg>
        <pc:picChg chg="add mod">
          <ac:chgData name="FAN, LONGHAO 11646005" userId="ce481e9a-8682-4126-88de-d9fe1d7ca31e" providerId="ADAL" clId="{F0C365D3-72CC-497A-B456-EA7273F0B3E6}" dt="2026-01-06T02:11:17.227" v="113"/>
          <ac:picMkLst>
            <pc:docMk/>
            <pc:sldMk cId="3070062370" sldId="663"/>
            <ac:picMk id="9" creationId="{6D187FD7-C11C-2549-826C-BB51CCD947B3}"/>
          </ac:picMkLst>
        </pc:picChg>
      </pc:sldChg>
      <pc:sldChg chg="modSp add mod">
        <pc:chgData name="FAN, LONGHAO 11646005" userId="ce481e9a-8682-4126-88de-d9fe1d7ca31e" providerId="ADAL" clId="{F0C365D3-72CC-497A-B456-EA7273F0B3E6}" dt="2026-01-06T02:58:32.398" v="679" actId="20577"/>
        <pc:sldMkLst>
          <pc:docMk/>
          <pc:sldMk cId="4173392032" sldId="671"/>
        </pc:sldMkLst>
        <pc:spChg chg="mod">
          <ac:chgData name="FAN, LONGHAO 11646005" userId="ce481e9a-8682-4126-88de-d9fe1d7ca31e" providerId="ADAL" clId="{F0C365D3-72CC-497A-B456-EA7273F0B3E6}" dt="2026-01-06T02:44:00.950" v="438" actId="313"/>
          <ac:spMkLst>
            <pc:docMk/>
            <pc:sldMk cId="4173392032" sldId="671"/>
            <ac:spMk id="5" creationId="{C6CA865E-C5AD-E5F8-F3D4-B21A4DF547C2}"/>
          </ac:spMkLst>
        </pc:spChg>
        <pc:spChg chg="mod">
          <ac:chgData name="FAN, LONGHAO 11646005" userId="ce481e9a-8682-4126-88de-d9fe1d7ca31e" providerId="ADAL" clId="{F0C365D3-72CC-497A-B456-EA7273F0B3E6}" dt="2026-01-06T02:58:32.398" v="679" actId="20577"/>
          <ac:spMkLst>
            <pc:docMk/>
            <pc:sldMk cId="4173392032" sldId="671"/>
            <ac:spMk id="10" creationId="{B52F58DF-31B6-ECFE-4F45-F25F1B9A4640}"/>
          </ac:spMkLst>
        </pc:spChg>
      </pc:sldChg>
      <pc:sldChg chg="ord">
        <pc:chgData name="FAN, LONGHAO 11646005" userId="ce481e9a-8682-4126-88de-d9fe1d7ca31e" providerId="ADAL" clId="{F0C365D3-72CC-497A-B456-EA7273F0B3E6}" dt="2026-01-06T02:34:13.325" v="421"/>
        <pc:sldMkLst>
          <pc:docMk/>
          <pc:sldMk cId="3865051999" sldId="714"/>
        </pc:sldMkLst>
      </pc:sldChg>
      <pc:sldChg chg="ord">
        <pc:chgData name="FAN, LONGHAO 11646005" userId="ce481e9a-8682-4126-88de-d9fe1d7ca31e" providerId="ADAL" clId="{F0C365D3-72CC-497A-B456-EA7273F0B3E6}" dt="2026-01-06T02:34:13.325" v="421"/>
        <pc:sldMkLst>
          <pc:docMk/>
          <pc:sldMk cId="3076185455" sldId="715"/>
        </pc:sldMkLst>
      </pc:sldChg>
      <pc:sldChg chg="addSp delSp modSp mod">
        <pc:chgData name="FAN, LONGHAO 11646005" userId="ce481e9a-8682-4126-88de-d9fe1d7ca31e" providerId="ADAL" clId="{F0C365D3-72CC-497A-B456-EA7273F0B3E6}" dt="2026-01-06T02:54:37.046" v="477" actId="20577"/>
        <pc:sldMkLst>
          <pc:docMk/>
          <pc:sldMk cId="1864827040" sldId="731"/>
        </pc:sldMkLst>
        <pc:spChg chg="mod">
          <ac:chgData name="FAN, LONGHAO 11646005" userId="ce481e9a-8682-4126-88de-d9fe1d7ca31e" providerId="ADAL" clId="{F0C365D3-72CC-497A-B456-EA7273F0B3E6}" dt="2026-01-06T02:54:37.046" v="477" actId="20577"/>
          <ac:spMkLst>
            <pc:docMk/>
            <pc:sldMk cId="1864827040" sldId="731"/>
            <ac:spMk id="9" creationId="{812D7884-EC4B-076D-5420-FB229CD388BF}"/>
          </ac:spMkLst>
        </pc:spChg>
        <pc:spChg chg="mod">
          <ac:chgData name="FAN, LONGHAO 11646005" userId="ce481e9a-8682-4126-88de-d9fe1d7ca31e" providerId="ADAL" clId="{F0C365D3-72CC-497A-B456-EA7273F0B3E6}" dt="2026-01-06T02:13:17.259" v="216" actId="20577"/>
          <ac:spMkLst>
            <pc:docMk/>
            <pc:sldMk cId="1864827040" sldId="731"/>
            <ac:spMk id="10" creationId="{8F0AED6E-96E0-0118-3175-8BC44C876F20}"/>
          </ac:spMkLst>
        </pc:spChg>
      </pc:sldChg>
      <pc:sldChg chg="modSp mod ord">
        <pc:chgData name="FAN, LONGHAO 11646005" userId="ce481e9a-8682-4126-88de-d9fe1d7ca31e" providerId="ADAL" clId="{F0C365D3-72CC-497A-B456-EA7273F0B3E6}" dt="2026-01-06T03:30:38.707" v="1474" actId="20577"/>
        <pc:sldMkLst>
          <pc:docMk/>
          <pc:sldMk cId="3519163221" sldId="733"/>
        </pc:sldMkLst>
        <pc:spChg chg="mod">
          <ac:chgData name="FAN, LONGHAO 11646005" userId="ce481e9a-8682-4126-88de-d9fe1d7ca31e" providerId="ADAL" clId="{F0C365D3-72CC-497A-B456-EA7273F0B3E6}" dt="2026-01-06T03:30:38.707" v="1474" actId="20577"/>
          <ac:spMkLst>
            <pc:docMk/>
            <pc:sldMk cId="3519163221" sldId="733"/>
            <ac:spMk id="10" creationId="{1073DAFA-7D35-495E-DAA0-EDF7C07C9973}"/>
          </ac:spMkLst>
        </pc:spChg>
      </pc:sldChg>
      <pc:sldChg chg="addSp delSp modSp mod ord">
        <pc:chgData name="FAN, LONGHAO 11646005" userId="ce481e9a-8682-4126-88de-d9fe1d7ca31e" providerId="ADAL" clId="{F0C365D3-72CC-497A-B456-EA7273F0B3E6}" dt="2026-01-06T03:32:00.566" v="1520" actId="20577"/>
        <pc:sldMkLst>
          <pc:docMk/>
          <pc:sldMk cId="1215295496" sldId="734"/>
        </pc:sldMkLst>
        <pc:spChg chg="mod">
          <ac:chgData name="FAN, LONGHAO 11646005" userId="ce481e9a-8682-4126-88de-d9fe1d7ca31e" providerId="ADAL" clId="{F0C365D3-72CC-497A-B456-EA7273F0B3E6}" dt="2026-01-06T03:32:00.566" v="1520" actId="20577"/>
          <ac:spMkLst>
            <pc:docMk/>
            <pc:sldMk cId="1215295496" sldId="734"/>
            <ac:spMk id="5" creationId="{D6C52644-1A0C-1800-0EC1-C91982F278ED}"/>
          </ac:spMkLst>
        </pc:spChg>
        <pc:spChg chg="mod">
          <ac:chgData name="FAN, LONGHAO 11646005" userId="ce481e9a-8682-4126-88de-d9fe1d7ca31e" providerId="ADAL" clId="{F0C365D3-72CC-497A-B456-EA7273F0B3E6}" dt="2026-01-06T03:31:38.787" v="1485" actId="1076"/>
          <ac:spMkLst>
            <pc:docMk/>
            <pc:sldMk cId="1215295496" sldId="734"/>
            <ac:spMk id="9" creationId="{DC454275-A9EF-5E9C-C3F0-762FD218E82C}"/>
          </ac:spMkLst>
        </pc:spChg>
        <pc:spChg chg="mod">
          <ac:chgData name="FAN, LONGHAO 11646005" userId="ce481e9a-8682-4126-88de-d9fe1d7ca31e" providerId="ADAL" clId="{F0C365D3-72CC-497A-B456-EA7273F0B3E6}" dt="2026-01-06T03:30:53.157" v="1475"/>
          <ac:spMkLst>
            <pc:docMk/>
            <pc:sldMk cId="1215295496" sldId="734"/>
            <ac:spMk id="10" creationId="{E5E2C3A6-929B-0EAA-BE92-AB199E33E4AC}"/>
          </ac:spMkLst>
        </pc:spChg>
        <pc:picChg chg="add del mod">
          <ac:chgData name="FAN, LONGHAO 11646005" userId="ce481e9a-8682-4126-88de-d9fe1d7ca31e" providerId="ADAL" clId="{F0C365D3-72CC-497A-B456-EA7273F0B3E6}" dt="2026-01-06T03:31:33.842" v="1484" actId="14826"/>
          <ac:picMkLst>
            <pc:docMk/>
            <pc:sldMk cId="1215295496" sldId="734"/>
            <ac:picMk id="14" creationId="{F6A274A2-79F1-AE77-3C73-116C225295A3}"/>
          </ac:picMkLst>
        </pc:picChg>
      </pc:sldChg>
      <pc:sldChg chg="addSp delSp modSp mod ord">
        <pc:chgData name="FAN, LONGHAO 11646005" userId="ce481e9a-8682-4126-88de-d9fe1d7ca31e" providerId="ADAL" clId="{F0C365D3-72CC-497A-B456-EA7273F0B3E6}" dt="2026-01-06T05:09:33.409" v="2726" actId="20577"/>
        <pc:sldMkLst>
          <pc:docMk/>
          <pc:sldMk cId="4240529474" sldId="736"/>
        </pc:sldMkLst>
        <pc:spChg chg="mod">
          <ac:chgData name="FAN, LONGHAO 11646005" userId="ce481e9a-8682-4126-88de-d9fe1d7ca31e" providerId="ADAL" clId="{F0C365D3-72CC-497A-B456-EA7273F0B3E6}" dt="2026-01-06T03:51:17.404" v="1759" actId="1076"/>
          <ac:spMkLst>
            <pc:docMk/>
            <pc:sldMk cId="4240529474" sldId="736"/>
            <ac:spMk id="5" creationId="{BDA07FDC-8D9A-3B6F-3F85-AA254B71E274}"/>
          </ac:spMkLst>
        </pc:spChg>
        <pc:spChg chg="mod">
          <ac:chgData name="FAN, LONGHAO 11646005" userId="ce481e9a-8682-4126-88de-d9fe1d7ca31e" providerId="ADAL" clId="{F0C365D3-72CC-497A-B456-EA7273F0B3E6}" dt="2026-01-06T05:09:33.409" v="2726" actId="20577"/>
          <ac:spMkLst>
            <pc:docMk/>
            <pc:sldMk cId="4240529474" sldId="736"/>
            <ac:spMk id="10" creationId="{D4EDCC78-36B8-5567-A8DE-259E11599290}"/>
          </ac:spMkLst>
        </pc:spChg>
        <pc:spChg chg="mod">
          <ac:chgData name="FAN, LONGHAO 11646005" userId="ce481e9a-8682-4126-88de-d9fe1d7ca31e" providerId="ADAL" clId="{F0C365D3-72CC-497A-B456-EA7273F0B3E6}" dt="2026-01-06T03:50:29.478" v="1716" actId="14100"/>
          <ac:spMkLst>
            <pc:docMk/>
            <pc:sldMk cId="4240529474" sldId="736"/>
            <ac:spMk id="15" creationId="{AF78B423-3360-A815-FDB0-2367EB9ED2FB}"/>
          </ac:spMkLst>
        </pc:spChg>
        <pc:picChg chg="add del mod">
          <ac:chgData name="FAN, LONGHAO 11646005" userId="ce481e9a-8682-4126-88de-d9fe1d7ca31e" providerId="ADAL" clId="{F0C365D3-72CC-497A-B456-EA7273F0B3E6}" dt="2026-01-06T03:50:14.898" v="1713" actId="1076"/>
          <ac:picMkLst>
            <pc:docMk/>
            <pc:sldMk cId="4240529474" sldId="736"/>
            <ac:picMk id="8" creationId="{FA39BD24-793F-89B0-F220-DCE79156710B}"/>
          </ac:picMkLst>
        </pc:picChg>
      </pc:sldChg>
      <pc:sldChg chg="delSp modSp mod ord">
        <pc:chgData name="FAN, LONGHAO 11646005" userId="ce481e9a-8682-4126-88de-d9fe1d7ca31e" providerId="ADAL" clId="{F0C365D3-72CC-497A-B456-EA7273F0B3E6}" dt="2026-01-06T05:10:31.332" v="2736"/>
        <pc:sldMkLst>
          <pc:docMk/>
          <pc:sldMk cId="3797388724" sldId="737"/>
        </pc:sldMkLst>
        <pc:spChg chg="mod">
          <ac:chgData name="FAN, LONGHAO 11646005" userId="ce481e9a-8682-4126-88de-d9fe1d7ca31e" providerId="ADAL" clId="{F0C365D3-72CC-497A-B456-EA7273F0B3E6}" dt="2026-01-06T04:02:49.444" v="2704" actId="20577"/>
          <ac:spMkLst>
            <pc:docMk/>
            <pc:sldMk cId="3797388724" sldId="737"/>
            <ac:spMk id="5" creationId="{BCAD732C-8204-6AF0-F722-4A24A74BC250}"/>
          </ac:spMkLst>
        </pc:spChg>
        <pc:spChg chg="mod">
          <ac:chgData name="FAN, LONGHAO 11646005" userId="ce481e9a-8682-4126-88de-d9fe1d7ca31e" providerId="ADAL" clId="{F0C365D3-72CC-497A-B456-EA7273F0B3E6}" dt="2026-01-06T05:10:31.332" v="2736"/>
          <ac:spMkLst>
            <pc:docMk/>
            <pc:sldMk cId="3797388724" sldId="737"/>
            <ac:spMk id="10" creationId="{3BBBB8BA-E38A-529E-B2F3-CEFF8D366A07}"/>
          </ac:spMkLst>
        </pc:spChg>
        <pc:spChg chg="mod">
          <ac:chgData name="FAN, LONGHAO 11646005" userId="ce481e9a-8682-4126-88de-d9fe1d7ca31e" providerId="ADAL" clId="{F0C365D3-72CC-497A-B456-EA7273F0B3E6}" dt="2026-01-06T04:01:30.117" v="2492" actId="14100"/>
          <ac:spMkLst>
            <pc:docMk/>
            <pc:sldMk cId="3797388724" sldId="737"/>
            <ac:spMk id="15" creationId="{F7E15CAB-777F-3744-F233-184BB8975B43}"/>
          </ac:spMkLst>
        </pc:spChg>
        <pc:picChg chg="mod">
          <ac:chgData name="FAN, LONGHAO 11646005" userId="ce481e9a-8682-4126-88de-d9fe1d7ca31e" providerId="ADAL" clId="{F0C365D3-72CC-497A-B456-EA7273F0B3E6}" dt="2026-01-06T04:01:26.218" v="2491" actId="14100"/>
          <ac:picMkLst>
            <pc:docMk/>
            <pc:sldMk cId="3797388724" sldId="737"/>
            <ac:picMk id="11" creationId="{1ABB4881-89F6-1901-C8DF-7A851A13EFDB}"/>
          </ac:picMkLst>
        </pc:picChg>
      </pc:sldChg>
      <pc:sldChg chg="addSp delSp modSp mod ord">
        <pc:chgData name="FAN, LONGHAO 11646005" userId="ce481e9a-8682-4126-88de-d9fe1d7ca31e" providerId="ADAL" clId="{F0C365D3-72CC-497A-B456-EA7273F0B3E6}" dt="2026-01-06T05:45:40.342" v="3322" actId="20577"/>
        <pc:sldMkLst>
          <pc:docMk/>
          <pc:sldMk cId="3014020931" sldId="738"/>
        </pc:sldMkLst>
        <pc:spChg chg="mod">
          <ac:chgData name="FAN, LONGHAO 11646005" userId="ce481e9a-8682-4126-88de-d9fe1d7ca31e" providerId="ADAL" clId="{F0C365D3-72CC-497A-B456-EA7273F0B3E6}" dt="2026-01-06T05:45:40.342" v="3322" actId="20577"/>
          <ac:spMkLst>
            <pc:docMk/>
            <pc:sldMk cId="3014020931" sldId="738"/>
            <ac:spMk id="5" creationId="{7EC4686D-CEF3-E383-6355-DF58D5784D29}"/>
          </ac:spMkLst>
        </pc:spChg>
        <pc:spChg chg="add mod">
          <ac:chgData name="FAN, LONGHAO 11646005" userId="ce481e9a-8682-4126-88de-d9fe1d7ca31e" providerId="ADAL" clId="{F0C365D3-72CC-497A-B456-EA7273F0B3E6}" dt="2026-01-06T05:45:23.911" v="3301" actId="14100"/>
          <ac:spMkLst>
            <pc:docMk/>
            <pc:sldMk cId="3014020931" sldId="738"/>
            <ac:spMk id="9" creationId="{F255E388-602B-96B4-B0A6-0A96ADD93437}"/>
          </ac:spMkLst>
        </pc:spChg>
        <pc:spChg chg="mod">
          <ac:chgData name="FAN, LONGHAO 11646005" userId="ce481e9a-8682-4126-88de-d9fe1d7ca31e" providerId="ADAL" clId="{F0C365D3-72CC-497A-B456-EA7273F0B3E6}" dt="2026-01-06T05:10:27.339" v="2735"/>
          <ac:spMkLst>
            <pc:docMk/>
            <pc:sldMk cId="3014020931" sldId="738"/>
            <ac:spMk id="10" creationId="{55A27890-0176-408E-8F98-E69DE06B0EC8}"/>
          </ac:spMkLst>
        </pc:spChg>
        <pc:spChg chg="mod">
          <ac:chgData name="FAN, LONGHAO 11646005" userId="ce481e9a-8682-4126-88de-d9fe1d7ca31e" providerId="ADAL" clId="{F0C365D3-72CC-497A-B456-EA7273F0B3E6}" dt="2026-01-06T05:45:20.543" v="3300" actId="14100"/>
          <ac:spMkLst>
            <pc:docMk/>
            <pc:sldMk cId="3014020931" sldId="738"/>
            <ac:spMk id="15" creationId="{E0B6BF83-1A10-9339-8612-495B83F74961}"/>
          </ac:spMkLst>
        </pc:spChg>
        <pc:picChg chg="add mod ord">
          <ac:chgData name="FAN, LONGHAO 11646005" userId="ce481e9a-8682-4126-88de-d9fe1d7ca31e" providerId="ADAL" clId="{F0C365D3-72CC-497A-B456-EA7273F0B3E6}" dt="2026-01-06T05:45:11.666" v="3297" actId="1076"/>
          <ac:picMkLst>
            <pc:docMk/>
            <pc:sldMk cId="3014020931" sldId="738"/>
            <ac:picMk id="8" creationId="{BE3EF728-E773-1091-C3EE-70C780C8CBFF}"/>
          </ac:picMkLst>
        </pc:picChg>
      </pc:sldChg>
      <pc:sldChg chg="addSp delSp modSp mod">
        <pc:chgData name="FAN, LONGHAO 11646005" userId="ce481e9a-8682-4126-88de-d9fe1d7ca31e" providerId="ADAL" clId="{F0C365D3-72CC-497A-B456-EA7273F0B3E6}" dt="2026-01-06T06:48:31.306" v="4610"/>
        <pc:sldMkLst>
          <pc:docMk/>
          <pc:sldMk cId="642664108" sldId="742"/>
        </pc:sldMkLst>
        <pc:spChg chg="mod">
          <ac:chgData name="FAN, LONGHAO 11646005" userId="ce481e9a-8682-4126-88de-d9fe1d7ca31e" providerId="ADAL" clId="{F0C365D3-72CC-497A-B456-EA7273F0B3E6}" dt="2026-01-06T06:37:39.726" v="4244" actId="1076"/>
          <ac:spMkLst>
            <pc:docMk/>
            <pc:sldMk cId="642664108" sldId="742"/>
            <ac:spMk id="5" creationId="{A03B8403-6C0A-236F-D562-8AA15A8DBB26}"/>
          </ac:spMkLst>
        </pc:spChg>
        <pc:spChg chg="mod">
          <ac:chgData name="FAN, LONGHAO 11646005" userId="ce481e9a-8682-4126-88de-d9fe1d7ca31e" providerId="ADAL" clId="{F0C365D3-72CC-497A-B456-EA7273F0B3E6}" dt="2026-01-06T06:48:31.306" v="4610"/>
          <ac:spMkLst>
            <pc:docMk/>
            <pc:sldMk cId="642664108" sldId="742"/>
            <ac:spMk id="10" creationId="{A9389D6B-2ADF-D14C-6B10-5BC304E76568}"/>
          </ac:spMkLst>
        </pc:spChg>
        <pc:spChg chg="mod">
          <ac:chgData name="FAN, LONGHAO 11646005" userId="ce481e9a-8682-4126-88de-d9fe1d7ca31e" providerId="ADAL" clId="{F0C365D3-72CC-497A-B456-EA7273F0B3E6}" dt="2026-01-06T06:37:54.961" v="4246" actId="20577"/>
          <ac:spMkLst>
            <pc:docMk/>
            <pc:sldMk cId="642664108" sldId="742"/>
            <ac:spMk id="12" creationId="{18979EBA-4F08-EA45-FD17-9225BC7C1295}"/>
          </ac:spMkLst>
        </pc:spChg>
        <pc:picChg chg="mod">
          <ac:chgData name="FAN, LONGHAO 11646005" userId="ce481e9a-8682-4126-88de-d9fe1d7ca31e" providerId="ADAL" clId="{F0C365D3-72CC-497A-B456-EA7273F0B3E6}" dt="2026-01-06T06:36:24.372" v="4116" actId="1076"/>
          <ac:picMkLst>
            <pc:docMk/>
            <pc:sldMk cId="642664108" sldId="742"/>
            <ac:picMk id="8" creationId="{180F5209-4FFA-98EE-3CB1-B3BF0DA3C18C}"/>
          </ac:picMkLst>
        </pc:picChg>
      </pc:sldChg>
      <pc:sldChg chg="addSp delSp modSp mod ord">
        <pc:chgData name="FAN, LONGHAO 11646005" userId="ce481e9a-8682-4126-88de-d9fe1d7ca31e" providerId="ADAL" clId="{F0C365D3-72CC-497A-B456-EA7273F0B3E6}" dt="2026-01-06T06:33:04.152" v="4017" actId="14100"/>
        <pc:sldMkLst>
          <pc:docMk/>
          <pc:sldMk cId="2427998434" sldId="743"/>
        </pc:sldMkLst>
        <pc:spChg chg="mod">
          <ac:chgData name="FAN, LONGHAO 11646005" userId="ce481e9a-8682-4126-88de-d9fe1d7ca31e" providerId="ADAL" clId="{F0C365D3-72CC-497A-B456-EA7273F0B3E6}" dt="2026-01-06T06:26:33.866" v="4006" actId="20577"/>
          <ac:spMkLst>
            <pc:docMk/>
            <pc:sldMk cId="2427998434" sldId="743"/>
            <ac:spMk id="5" creationId="{C96EF447-C060-FA15-39AE-47E9A452CD81}"/>
          </ac:spMkLst>
        </pc:spChg>
        <pc:spChg chg="add mod">
          <ac:chgData name="FAN, LONGHAO 11646005" userId="ce481e9a-8682-4126-88de-d9fe1d7ca31e" providerId="ADAL" clId="{F0C365D3-72CC-497A-B456-EA7273F0B3E6}" dt="2026-01-06T06:22:46.982" v="3770" actId="14100"/>
          <ac:spMkLst>
            <pc:docMk/>
            <pc:sldMk cId="2427998434" sldId="743"/>
            <ac:spMk id="8" creationId="{6064F90A-D818-AF04-66E2-21F186707739}"/>
          </ac:spMkLst>
        </pc:spChg>
        <pc:spChg chg="add mod">
          <ac:chgData name="FAN, LONGHAO 11646005" userId="ce481e9a-8682-4126-88de-d9fe1d7ca31e" providerId="ADAL" clId="{F0C365D3-72CC-497A-B456-EA7273F0B3E6}" dt="2026-01-06T06:22:57.027" v="3775" actId="14100"/>
          <ac:spMkLst>
            <pc:docMk/>
            <pc:sldMk cId="2427998434" sldId="743"/>
            <ac:spMk id="9" creationId="{727B038D-18F9-255B-59B9-F4E73F7420C5}"/>
          </ac:spMkLst>
        </pc:spChg>
        <pc:spChg chg="mod">
          <ac:chgData name="FAN, LONGHAO 11646005" userId="ce481e9a-8682-4126-88de-d9fe1d7ca31e" providerId="ADAL" clId="{F0C365D3-72CC-497A-B456-EA7273F0B3E6}" dt="2026-01-06T05:43:20.361" v="3294" actId="20577"/>
          <ac:spMkLst>
            <pc:docMk/>
            <pc:sldMk cId="2427998434" sldId="743"/>
            <ac:spMk id="10" creationId="{8CE6AEC6-D434-A1BF-D056-F54C9FECCD5D}"/>
          </ac:spMkLst>
        </pc:spChg>
        <pc:spChg chg="add mod">
          <ac:chgData name="FAN, LONGHAO 11646005" userId="ce481e9a-8682-4126-88de-d9fe1d7ca31e" providerId="ADAL" clId="{F0C365D3-72CC-497A-B456-EA7273F0B3E6}" dt="2026-01-06T06:32:53.602" v="4012" actId="208"/>
          <ac:spMkLst>
            <pc:docMk/>
            <pc:sldMk cId="2427998434" sldId="743"/>
            <ac:spMk id="11" creationId="{CF71F8A6-A84E-18C0-5277-59E113E66F9B}"/>
          </ac:spMkLst>
        </pc:spChg>
        <pc:spChg chg="mod">
          <ac:chgData name="FAN, LONGHAO 11646005" userId="ce481e9a-8682-4126-88de-d9fe1d7ca31e" providerId="ADAL" clId="{F0C365D3-72CC-497A-B456-EA7273F0B3E6}" dt="2026-01-06T06:21:48.692" v="3765" actId="1076"/>
          <ac:spMkLst>
            <pc:docMk/>
            <pc:sldMk cId="2427998434" sldId="743"/>
            <ac:spMk id="12" creationId="{582291C2-4FAC-B38B-5687-841E7DDD8792}"/>
          </ac:spMkLst>
        </pc:spChg>
        <pc:spChg chg="add mod">
          <ac:chgData name="FAN, LONGHAO 11646005" userId="ce481e9a-8682-4126-88de-d9fe1d7ca31e" providerId="ADAL" clId="{F0C365D3-72CC-497A-B456-EA7273F0B3E6}" dt="2026-01-06T06:33:04.152" v="4017" actId="14100"/>
          <ac:spMkLst>
            <pc:docMk/>
            <pc:sldMk cId="2427998434" sldId="743"/>
            <ac:spMk id="13" creationId="{2B8AD0CF-31C9-5D50-276B-ED24166DC694}"/>
          </ac:spMkLst>
        </pc:spChg>
        <pc:picChg chg="add mod">
          <ac:chgData name="FAN, LONGHAO 11646005" userId="ce481e9a-8682-4126-88de-d9fe1d7ca31e" providerId="ADAL" clId="{F0C365D3-72CC-497A-B456-EA7273F0B3E6}" dt="2026-01-06T06:32:58.404" v="4015" actId="1076"/>
          <ac:picMkLst>
            <pc:docMk/>
            <pc:sldMk cId="2427998434" sldId="743"/>
            <ac:picMk id="4" creationId="{F0ED6095-8896-9930-7AF5-A6A19B729456}"/>
          </ac:picMkLst>
        </pc:picChg>
      </pc:sldChg>
      <pc:sldChg chg="addSp delSp modSp mod ord">
        <pc:chgData name="FAN, LONGHAO 11646005" userId="ce481e9a-8682-4126-88de-d9fe1d7ca31e" providerId="ADAL" clId="{F0C365D3-72CC-497A-B456-EA7273F0B3E6}" dt="2026-01-06T06:48:34.065" v="4611"/>
        <pc:sldMkLst>
          <pc:docMk/>
          <pc:sldMk cId="381090648" sldId="745"/>
        </pc:sldMkLst>
        <pc:spChg chg="mod">
          <ac:chgData name="FAN, LONGHAO 11646005" userId="ce481e9a-8682-4126-88de-d9fe1d7ca31e" providerId="ADAL" clId="{F0C365D3-72CC-497A-B456-EA7273F0B3E6}" dt="2026-01-06T06:40:59.166" v="4553" actId="1076"/>
          <ac:spMkLst>
            <pc:docMk/>
            <pc:sldMk cId="381090648" sldId="745"/>
            <ac:spMk id="5" creationId="{8824A571-4A2E-39C3-3BF9-65FE66B900D9}"/>
          </ac:spMkLst>
        </pc:spChg>
        <pc:spChg chg="mod">
          <ac:chgData name="FAN, LONGHAO 11646005" userId="ce481e9a-8682-4126-88de-d9fe1d7ca31e" providerId="ADAL" clId="{F0C365D3-72CC-497A-B456-EA7273F0B3E6}" dt="2026-01-06T06:48:34.065" v="4611"/>
          <ac:spMkLst>
            <pc:docMk/>
            <pc:sldMk cId="381090648" sldId="745"/>
            <ac:spMk id="10" creationId="{F1B4E940-DF80-D5BD-D214-468453EDA686}"/>
          </ac:spMkLst>
        </pc:spChg>
        <pc:spChg chg="mod">
          <ac:chgData name="FAN, LONGHAO 11646005" userId="ce481e9a-8682-4126-88de-d9fe1d7ca31e" providerId="ADAL" clId="{F0C365D3-72CC-497A-B456-EA7273F0B3E6}" dt="2026-01-06T06:38:01.303" v="4249" actId="20577"/>
          <ac:spMkLst>
            <pc:docMk/>
            <pc:sldMk cId="381090648" sldId="745"/>
            <ac:spMk id="12" creationId="{9CA99C5D-0A5A-D14E-3096-AA142F9917F0}"/>
          </ac:spMkLst>
        </pc:spChg>
        <pc:picChg chg="add mod ord">
          <ac:chgData name="FAN, LONGHAO 11646005" userId="ce481e9a-8682-4126-88de-d9fe1d7ca31e" providerId="ADAL" clId="{F0C365D3-72CC-497A-B456-EA7273F0B3E6}" dt="2026-01-06T06:38:23.693" v="4259" actId="1076"/>
          <ac:picMkLst>
            <pc:docMk/>
            <pc:sldMk cId="381090648" sldId="745"/>
            <ac:picMk id="8" creationId="{611B95E2-679F-7F59-E8F1-BE3608344E94}"/>
          </ac:picMkLst>
        </pc:picChg>
      </pc:sldChg>
      <pc:sldChg chg="modSp add mod">
        <pc:chgData name="FAN, LONGHAO 11646005" userId="ce481e9a-8682-4126-88de-d9fe1d7ca31e" providerId="ADAL" clId="{F0C365D3-72CC-497A-B456-EA7273F0B3E6}" dt="2026-01-06T02:58:23.436" v="673" actId="20577"/>
        <pc:sldMkLst>
          <pc:docMk/>
          <pc:sldMk cId="4228785939" sldId="756"/>
        </pc:sldMkLst>
        <pc:spChg chg="mod">
          <ac:chgData name="FAN, LONGHAO 11646005" userId="ce481e9a-8682-4126-88de-d9fe1d7ca31e" providerId="ADAL" clId="{F0C365D3-72CC-497A-B456-EA7273F0B3E6}" dt="2026-01-06T02:31:49.971" v="372" actId="2711"/>
          <ac:spMkLst>
            <pc:docMk/>
            <pc:sldMk cId="4228785939" sldId="756"/>
            <ac:spMk id="5" creationId="{37AF8DDA-5244-87AC-47E5-3B0AE52DA613}"/>
          </ac:spMkLst>
        </pc:spChg>
        <pc:spChg chg="mod">
          <ac:chgData name="FAN, LONGHAO 11646005" userId="ce481e9a-8682-4126-88de-d9fe1d7ca31e" providerId="ADAL" clId="{F0C365D3-72CC-497A-B456-EA7273F0B3E6}" dt="2026-01-06T02:58:23.436" v="673" actId="20577"/>
          <ac:spMkLst>
            <pc:docMk/>
            <pc:sldMk cId="4228785939" sldId="756"/>
            <ac:spMk id="10" creationId="{67420143-7774-99C4-95D8-1A0C86872C8D}"/>
          </ac:spMkLst>
        </pc:spChg>
      </pc:sldChg>
      <pc:sldChg chg="addSp modSp add mod">
        <pc:chgData name="FAN, LONGHAO 11646005" userId="ce481e9a-8682-4126-88de-d9fe1d7ca31e" providerId="ADAL" clId="{F0C365D3-72CC-497A-B456-EA7273F0B3E6}" dt="2026-01-06T02:57:41.600" v="640" actId="20577"/>
        <pc:sldMkLst>
          <pc:docMk/>
          <pc:sldMk cId="1531093583" sldId="757"/>
        </pc:sldMkLst>
        <pc:spChg chg="mod">
          <ac:chgData name="FAN, LONGHAO 11646005" userId="ce481e9a-8682-4126-88de-d9fe1d7ca31e" providerId="ADAL" clId="{F0C365D3-72CC-497A-B456-EA7273F0B3E6}" dt="2026-01-06T02:57:41.600" v="640" actId="20577"/>
          <ac:spMkLst>
            <pc:docMk/>
            <pc:sldMk cId="1531093583" sldId="757"/>
            <ac:spMk id="9" creationId="{A700FFB2-A75E-19E1-C67B-0940B1D26AF4}"/>
          </ac:spMkLst>
        </pc:spChg>
        <pc:picChg chg="add mod ord">
          <ac:chgData name="FAN, LONGHAO 11646005" userId="ce481e9a-8682-4126-88de-d9fe1d7ca31e" providerId="ADAL" clId="{F0C365D3-72CC-497A-B456-EA7273F0B3E6}" dt="2026-01-06T02:57:25.621" v="639" actId="167"/>
          <ac:picMkLst>
            <pc:docMk/>
            <pc:sldMk cId="1531093583" sldId="757"/>
            <ac:picMk id="5" creationId="{AD097CD0-3040-0500-CB2C-690AB6B77E3F}"/>
          </ac:picMkLst>
        </pc:picChg>
        <pc:picChg chg="mod">
          <ac:chgData name="FAN, LONGHAO 11646005" userId="ce481e9a-8682-4126-88de-d9fe1d7ca31e" providerId="ADAL" clId="{F0C365D3-72CC-497A-B456-EA7273F0B3E6}" dt="2026-01-06T02:55:45.139" v="482" actId="1076"/>
          <ac:picMkLst>
            <pc:docMk/>
            <pc:sldMk cId="1531093583" sldId="757"/>
            <ac:picMk id="11" creationId="{2AA98FD2-BA7D-C46E-D08A-D05988A514BB}"/>
          </ac:picMkLst>
        </pc:picChg>
      </pc:sldChg>
      <pc:sldChg chg="addSp delSp modSp add mod ord modAnim">
        <pc:chgData name="FAN, LONGHAO 11646005" userId="ce481e9a-8682-4126-88de-d9fe1d7ca31e" providerId="ADAL" clId="{F0C365D3-72CC-497A-B456-EA7273F0B3E6}" dt="2026-01-06T03:11:21.369" v="714" actId="1076"/>
        <pc:sldMkLst>
          <pc:docMk/>
          <pc:sldMk cId="396279479" sldId="758"/>
        </pc:sldMkLst>
        <pc:spChg chg="mod">
          <ac:chgData name="FAN, LONGHAO 11646005" userId="ce481e9a-8682-4126-88de-d9fe1d7ca31e" providerId="ADAL" clId="{F0C365D3-72CC-497A-B456-EA7273F0B3E6}" dt="2026-01-06T02:58:15.306" v="667" actId="20577"/>
          <ac:spMkLst>
            <pc:docMk/>
            <pc:sldMk cId="396279479" sldId="758"/>
            <ac:spMk id="10" creationId="{25EEE950-1588-82D8-4BAD-B62F3331D7A6}"/>
          </ac:spMkLst>
        </pc:spChg>
        <pc:picChg chg="add mod modCrop">
          <ac:chgData name="FAN, LONGHAO 11646005" userId="ce481e9a-8682-4126-88de-d9fe1d7ca31e" providerId="ADAL" clId="{F0C365D3-72CC-497A-B456-EA7273F0B3E6}" dt="2026-01-06T03:11:21.369" v="714" actId="1076"/>
          <ac:picMkLst>
            <pc:docMk/>
            <pc:sldMk cId="396279479" sldId="758"/>
            <ac:picMk id="11" creationId="{8043AA85-8312-8E32-8EE7-3FD925E547C8}"/>
          </ac:picMkLst>
        </pc:picChg>
      </pc:sldChg>
      <pc:sldChg chg="addSp delSp modSp add mod delAnim">
        <pc:chgData name="FAN, LONGHAO 11646005" userId="ce481e9a-8682-4126-88de-d9fe1d7ca31e" providerId="ADAL" clId="{F0C365D3-72CC-497A-B456-EA7273F0B3E6}" dt="2026-01-06T03:20:01.765" v="1158" actId="1076"/>
        <pc:sldMkLst>
          <pc:docMk/>
          <pc:sldMk cId="2802823271" sldId="759"/>
        </pc:sldMkLst>
        <pc:spChg chg="add mod">
          <ac:chgData name="FAN, LONGHAO 11646005" userId="ce481e9a-8682-4126-88de-d9fe1d7ca31e" providerId="ADAL" clId="{F0C365D3-72CC-497A-B456-EA7273F0B3E6}" dt="2026-01-06T03:20:01.765" v="1158" actId="1076"/>
          <ac:spMkLst>
            <pc:docMk/>
            <pc:sldMk cId="2802823271" sldId="759"/>
            <ac:spMk id="5" creationId="{7C54A54E-9232-2051-7539-68E960680631}"/>
          </ac:spMkLst>
        </pc:spChg>
        <pc:picChg chg="add mod">
          <ac:chgData name="FAN, LONGHAO 11646005" userId="ce481e9a-8682-4126-88de-d9fe1d7ca31e" providerId="ADAL" clId="{F0C365D3-72CC-497A-B456-EA7273F0B3E6}" dt="2026-01-06T03:14:04.015" v="722" actId="1076"/>
          <ac:picMkLst>
            <pc:docMk/>
            <pc:sldMk cId="2802823271" sldId="759"/>
            <ac:picMk id="3074" creationId="{ACBDE25F-8EE4-3A24-46EF-0384DD2A1E19}"/>
          </ac:picMkLst>
        </pc:picChg>
      </pc:sldChg>
      <pc:sldChg chg="addSp delSp modSp add mod">
        <pc:chgData name="FAN, LONGHAO 11646005" userId="ce481e9a-8682-4126-88de-d9fe1d7ca31e" providerId="ADAL" clId="{F0C365D3-72CC-497A-B456-EA7273F0B3E6}" dt="2026-01-06T03:28:48.746" v="1434" actId="207"/>
        <pc:sldMkLst>
          <pc:docMk/>
          <pc:sldMk cId="1301558054" sldId="760"/>
        </pc:sldMkLst>
        <pc:spChg chg="mod">
          <ac:chgData name="FAN, LONGHAO 11646005" userId="ce481e9a-8682-4126-88de-d9fe1d7ca31e" providerId="ADAL" clId="{F0C365D3-72CC-497A-B456-EA7273F0B3E6}" dt="2026-01-06T03:28:48.746" v="1434" actId="207"/>
          <ac:spMkLst>
            <pc:docMk/>
            <pc:sldMk cId="1301558054" sldId="760"/>
            <ac:spMk id="5" creationId="{2BF33BA6-453E-D5D3-CF0C-D502DC0CC184}"/>
          </ac:spMkLst>
        </pc:spChg>
        <pc:picChg chg="add mod">
          <ac:chgData name="FAN, LONGHAO 11646005" userId="ce481e9a-8682-4126-88de-d9fe1d7ca31e" providerId="ADAL" clId="{F0C365D3-72CC-497A-B456-EA7273F0B3E6}" dt="2026-01-06T03:28:27.130" v="1420" actId="14100"/>
          <ac:picMkLst>
            <pc:docMk/>
            <pc:sldMk cId="1301558054" sldId="760"/>
            <ac:picMk id="4098" creationId="{C05C2EB3-4CEA-E389-FF13-353618B4017A}"/>
          </ac:picMkLst>
        </pc:picChg>
        <pc:picChg chg="add mod">
          <ac:chgData name="FAN, LONGHAO 11646005" userId="ce481e9a-8682-4126-88de-d9fe1d7ca31e" providerId="ADAL" clId="{F0C365D3-72CC-497A-B456-EA7273F0B3E6}" dt="2026-01-06T03:28:14.987" v="1413" actId="1076"/>
          <ac:picMkLst>
            <pc:docMk/>
            <pc:sldMk cId="1301558054" sldId="760"/>
            <ac:picMk id="4100" creationId="{25999ABB-C843-D8D5-79CE-1369F14D95DA}"/>
          </ac:picMkLst>
        </pc:picChg>
      </pc:sldChg>
      <pc:sldChg chg="addSp delSp modSp add mod ord">
        <pc:chgData name="FAN, LONGHAO 11646005" userId="ce481e9a-8682-4126-88de-d9fe1d7ca31e" providerId="ADAL" clId="{F0C365D3-72CC-497A-B456-EA7273F0B3E6}" dt="2026-01-06T08:07:36.868" v="4659"/>
        <pc:sldMkLst>
          <pc:docMk/>
          <pc:sldMk cId="3001166586" sldId="761"/>
        </pc:sldMkLst>
        <pc:spChg chg="add mod">
          <ac:chgData name="FAN, LONGHAO 11646005" userId="ce481e9a-8682-4126-88de-d9fe1d7ca31e" providerId="ADAL" clId="{F0C365D3-72CC-497A-B456-EA7273F0B3E6}" dt="2026-01-06T03:38:17.583" v="1618" actId="1076"/>
          <ac:spMkLst>
            <pc:docMk/>
            <pc:sldMk cId="3001166586" sldId="761"/>
            <ac:spMk id="4" creationId="{54187BC4-5BDB-E769-352A-7147382CBA0D}"/>
          </ac:spMkLst>
        </pc:spChg>
        <pc:spChg chg="mod">
          <ac:chgData name="FAN, LONGHAO 11646005" userId="ce481e9a-8682-4126-88de-d9fe1d7ca31e" providerId="ADAL" clId="{F0C365D3-72CC-497A-B456-EA7273F0B3E6}" dt="2026-01-06T03:32:29.903" v="1543" actId="20577"/>
          <ac:spMkLst>
            <pc:docMk/>
            <pc:sldMk cId="3001166586" sldId="761"/>
            <ac:spMk id="10" creationId="{18FD06D8-0255-8C7F-D667-DF7AFF6846B1}"/>
          </ac:spMkLst>
        </pc:spChg>
        <pc:spChg chg="add mod">
          <ac:chgData name="FAN, LONGHAO 11646005" userId="ce481e9a-8682-4126-88de-d9fe1d7ca31e" providerId="ADAL" clId="{F0C365D3-72CC-497A-B456-EA7273F0B3E6}" dt="2026-01-06T03:39:29.509" v="1639" actId="1076"/>
          <ac:spMkLst>
            <pc:docMk/>
            <pc:sldMk cId="3001166586" sldId="761"/>
            <ac:spMk id="12" creationId="{FB679509-D492-CE7B-CADE-037D19B34DE6}"/>
          </ac:spMkLst>
        </pc:spChg>
        <pc:spChg chg="add mod">
          <ac:chgData name="FAN, LONGHAO 11646005" userId="ce481e9a-8682-4126-88de-d9fe1d7ca31e" providerId="ADAL" clId="{F0C365D3-72CC-497A-B456-EA7273F0B3E6}" dt="2026-01-06T03:43:42.724" v="1667" actId="1076"/>
          <ac:spMkLst>
            <pc:docMk/>
            <pc:sldMk cId="3001166586" sldId="761"/>
            <ac:spMk id="13" creationId="{8C85FCAA-592D-FED8-EA57-0AF278E9B346}"/>
          </ac:spMkLst>
        </pc:spChg>
        <pc:picChg chg="add mod">
          <ac:chgData name="FAN, LONGHAO 11646005" userId="ce481e9a-8682-4126-88de-d9fe1d7ca31e" providerId="ADAL" clId="{F0C365D3-72CC-497A-B456-EA7273F0B3E6}" dt="2026-01-06T03:43:45.049" v="1668" actId="1076"/>
          <ac:picMkLst>
            <pc:docMk/>
            <pc:sldMk cId="3001166586" sldId="761"/>
            <ac:picMk id="5122" creationId="{ABA329FE-5823-3F2D-DC0A-AA4E2BE20458}"/>
          </ac:picMkLst>
        </pc:picChg>
        <pc:picChg chg="add mod">
          <ac:chgData name="FAN, LONGHAO 11646005" userId="ce481e9a-8682-4126-88de-d9fe1d7ca31e" providerId="ADAL" clId="{F0C365D3-72CC-497A-B456-EA7273F0B3E6}" dt="2026-01-06T03:43:47.471" v="1669" actId="1076"/>
          <ac:picMkLst>
            <pc:docMk/>
            <pc:sldMk cId="3001166586" sldId="761"/>
            <ac:picMk id="5124" creationId="{AB517660-020F-DD6E-DBDA-430B0AEAEFE5}"/>
          </ac:picMkLst>
        </pc:picChg>
        <pc:picChg chg="add mod">
          <ac:chgData name="FAN, LONGHAO 11646005" userId="ce481e9a-8682-4126-88de-d9fe1d7ca31e" providerId="ADAL" clId="{F0C365D3-72CC-497A-B456-EA7273F0B3E6}" dt="2026-01-06T03:43:36.798" v="1666" actId="1076"/>
          <ac:picMkLst>
            <pc:docMk/>
            <pc:sldMk cId="3001166586" sldId="761"/>
            <ac:picMk id="5126" creationId="{A6854444-BD32-79C6-B1C6-8F84544B08D4}"/>
          </ac:picMkLst>
        </pc:picChg>
        <pc:picChg chg="add mod">
          <ac:chgData name="FAN, LONGHAO 11646005" userId="ce481e9a-8682-4126-88de-d9fe1d7ca31e" providerId="ADAL" clId="{F0C365D3-72CC-497A-B456-EA7273F0B3E6}" dt="2026-01-06T03:43:34.637" v="1664" actId="1076"/>
          <ac:picMkLst>
            <pc:docMk/>
            <pc:sldMk cId="3001166586" sldId="761"/>
            <ac:picMk id="5130" creationId="{6B164458-5612-826F-41C4-D24712F33551}"/>
          </ac:picMkLst>
        </pc:picChg>
      </pc:sldChg>
      <pc:sldChg chg="addSp delSp modSp add mod ord">
        <pc:chgData name="FAN, LONGHAO 11646005" userId="ce481e9a-8682-4126-88de-d9fe1d7ca31e" providerId="ADAL" clId="{F0C365D3-72CC-497A-B456-EA7273F0B3E6}" dt="2026-01-06T06:24:20.599" v="3804" actId="14100"/>
        <pc:sldMkLst>
          <pc:docMk/>
          <pc:sldMk cId="3186900555" sldId="762"/>
        </pc:sldMkLst>
        <pc:spChg chg="mod">
          <ac:chgData name="FAN, LONGHAO 11646005" userId="ce481e9a-8682-4126-88de-d9fe1d7ca31e" providerId="ADAL" clId="{F0C365D3-72CC-497A-B456-EA7273F0B3E6}" dt="2026-01-06T06:20:00.628" v="3756" actId="20577"/>
          <ac:spMkLst>
            <pc:docMk/>
            <pc:sldMk cId="3186900555" sldId="762"/>
            <ac:spMk id="5" creationId="{FECE6E20-819E-3032-B0DA-11D007B28E11}"/>
          </ac:spMkLst>
        </pc:spChg>
        <pc:spChg chg="add mod">
          <ac:chgData name="FAN, LONGHAO 11646005" userId="ce481e9a-8682-4126-88de-d9fe1d7ca31e" providerId="ADAL" clId="{F0C365D3-72CC-497A-B456-EA7273F0B3E6}" dt="2026-01-06T06:21:17.819" v="3762" actId="20577"/>
          <ac:spMkLst>
            <pc:docMk/>
            <pc:sldMk cId="3186900555" sldId="762"/>
            <ac:spMk id="11" creationId="{BA91455B-50B8-91B0-3A7D-089DB694353E}"/>
          </ac:spMkLst>
        </pc:spChg>
        <pc:picChg chg="add mod ord">
          <ac:chgData name="FAN, LONGHAO 11646005" userId="ce481e9a-8682-4126-88de-d9fe1d7ca31e" providerId="ADAL" clId="{F0C365D3-72CC-497A-B456-EA7273F0B3E6}" dt="2026-01-06T06:24:20.599" v="3804" actId="14100"/>
          <ac:picMkLst>
            <pc:docMk/>
            <pc:sldMk cId="3186900555" sldId="762"/>
            <ac:picMk id="13" creationId="{43E34CB0-276F-694A-971C-1781248D42D9}"/>
          </ac:picMkLst>
        </pc:picChg>
      </pc:sldChg>
      <pc:sldChg chg="delSp modSp add mod ord">
        <pc:chgData name="FAN, LONGHAO 11646005" userId="ce481e9a-8682-4126-88de-d9fe1d7ca31e" providerId="ADAL" clId="{F0C365D3-72CC-497A-B456-EA7273F0B3E6}" dt="2026-01-06T06:20:14.853" v="3758"/>
        <pc:sldMkLst>
          <pc:docMk/>
          <pc:sldMk cId="1308168678" sldId="763"/>
        </pc:sldMkLst>
        <pc:spChg chg="mod">
          <ac:chgData name="FAN, LONGHAO 11646005" userId="ce481e9a-8682-4126-88de-d9fe1d7ca31e" providerId="ADAL" clId="{F0C365D3-72CC-497A-B456-EA7273F0B3E6}" dt="2026-01-06T05:13:00.809" v="2884" actId="1076"/>
          <ac:spMkLst>
            <pc:docMk/>
            <pc:sldMk cId="1308168678" sldId="763"/>
            <ac:spMk id="5" creationId="{F2652289-3615-3160-EA2B-852234D95D1E}"/>
          </ac:spMkLst>
        </pc:spChg>
        <pc:spChg chg="mod">
          <ac:chgData name="FAN, LONGHAO 11646005" userId="ce481e9a-8682-4126-88de-d9fe1d7ca31e" providerId="ADAL" clId="{F0C365D3-72CC-497A-B456-EA7273F0B3E6}" dt="2026-01-06T05:11:40.992" v="2838" actId="1076"/>
          <ac:spMkLst>
            <pc:docMk/>
            <pc:sldMk cId="1308168678" sldId="763"/>
            <ac:spMk id="12" creationId="{5CDFA948-D868-0A92-129E-62F37D9227D3}"/>
          </ac:spMkLst>
        </pc:spChg>
      </pc:sldChg>
      <pc:sldChg chg="addSp delSp modSp mod ord">
        <pc:chgData name="FAN, LONGHAO 11646005" userId="ce481e9a-8682-4126-88de-d9fe1d7ca31e" providerId="ADAL" clId="{F0C365D3-72CC-497A-B456-EA7273F0B3E6}" dt="2026-01-06T06:20:14.853" v="3758"/>
        <pc:sldMkLst>
          <pc:docMk/>
          <pc:sldMk cId="152973605" sldId="764"/>
        </pc:sldMkLst>
        <pc:spChg chg="mod">
          <ac:chgData name="FAN, LONGHAO 11646005" userId="ce481e9a-8682-4126-88de-d9fe1d7ca31e" providerId="ADAL" clId="{F0C365D3-72CC-497A-B456-EA7273F0B3E6}" dt="2026-01-06T05:53:10.876" v="3378" actId="1076"/>
          <ac:spMkLst>
            <pc:docMk/>
            <pc:sldMk cId="152973605" sldId="764"/>
            <ac:spMk id="5" creationId="{8DBD36F1-D1E8-72D1-AD35-0350373DAE03}"/>
          </ac:spMkLst>
        </pc:spChg>
        <pc:spChg chg="ord">
          <ac:chgData name="FAN, LONGHAO 11646005" userId="ce481e9a-8682-4126-88de-d9fe1d7ca31e" providerId="ADAL" clId="{F0C365D3-72CC-497A-B456-EA7273F0B3E6}" dt="2026-01-06T05:52:10.265" v="3349" actId="166"/>
          <ac:spMkLst>
            <pc:docMk/>
            <pc:sldMk cId="152973605" sldId="764"/>
            <ac:spMk id="12" creationId="{F1AB4D8E-9EFC-0CBC-182C-4DC802510AC7}"/>
          </ac:spMkLst>
        </pc:spChg>
        <pc:picChg chg="add mod modCrop">
          <ac:chgData name="FAN, LONGHAO 11646005" userId="ce481e9a-8682-4126-88de-d9fe1d7ca31e" providerId="ADAL" clId="{F0C365D3-72CC-497A-B456-EA7273F0B3E6}" dt="2026-01-06T05:52:13.440" v="3351" actId="14100"/>
          <ac:picMkLst>
            <pc:docMk/>
            <pc:sldMk cId="152973605" sldId="764"/>
            <ac:picMk id="16" creationId="{A97AF34C-27C3-9943-3B88-8935D54E4921}"/>
          </ac:picMkLst>
        </pc:picChg>
        <pc:picChg chg="add mod modCrop">
          <ac:chgData name="FAN, LONGHAO 11646005" userId="ce481e9a-8682-4126-88de-d9fe1d7ca31e" providerId="ADAL" clId="{F0C365D3-72CC-497A-B456-EA7273F0B3E6}" dt="2026-01-06T05:52:48.595" v="3359" actId="14100"/>
          <ac:picMkLst>
            <pc:docMk/>
            <pc:sldMk cId="152973605" sldId="764"/>
            <ac:picMk id="18" creationId="{72674112-6F38-906D-3418-DA37FF61EE1A}"/>
          </ac:picMkLst>
        </pc:picChg>
      </pc:sldChg>
      <pc:sldChg chg="addSp delSp modSp add mod">
        <pc:chgData name="FAN, LONGHAO 11646005" userId="ce481e9a-8682-4126-88de-d9fe1d7ca31e" providerId="ADAL" clId="{F0C365D3-72CC-497A-B456-EA7273F0B3E6}" dt="2026-01-06T06:48:42.591" v="4624" actId="20577"/>
        <pc:sldMkLst>
          <pc:docMk/>
          <pc:sldMk cId="641109455" sldId="765"/>
        </pc:sldMkLst>
        <pc:spChg chg="mod">
          <ac:chgData name="FAN, LONGHAO 11646005" userId="ce481e9a-8682-4126-88de-d9fe1d7ca31e" providerId="ADAL" clId="{F0C365D3-72CC-497A-B456-EA7273F0B3E6}" dt="2026-01-06T06:46:06.240" v="4592" actId="20577"/>
          <ac:spMkLst>
            <pc:docMk/>
            <pc:sldMk cId="641109455" sldId="765"/>
            <ac:spMk id="5" creationId="{FA3C04C6-7A2A-B922-0467-8444917E7793}"/>
          </ac:spMkLst>
        </pc:spChg>
        <pc:spChg chg="mod">
          <ac:chgData name="FAN, LONGHAO 11646005" userId="ce481e9a-8682-4126-88de-d9fe1d7ca31e" providerId="ADAL" clId="{F0C365D3-72CC-497A-B456-EA7273F0B3E6}" dt="2026-01-06T06:48:42.591" v="4624" actId="20577"/>
          <ac:spMkLst>
            <pc:docMk/>
            <pc:sldMk cId="641109455" sldId="765"/>
            <ac:spMk id="10" creationId="{B000E47E-9487-CBC3-3A14-68F12DA9CBD1}"/>
          </ac:spMkLst>
        </pc:spChg>
        <pc:picChg chg="add mod modCrop">
          <ac:chgData name="FAN, LONGHAO 11646005" userId="ce481e9a-8682-4126-88de-d9fe1d7ca31e" providerId="ADAL" clId="{F0C365D3-72CC-497A-B456-EA7273F0B3E6}" dt="2026-01-06T06:45:41.728" v="4562" actId="14100"/>
          <ac:picMkLst>
            <pc:docMk/>
            <pc:sldMk cId="641109455" sldId="765"/>
            <ac:picMk id="9" creationId="{32829CD2-2CA1-D80B-F39B-7E0916AB4381}"/>
          </ac:picMkLst>
        </pc:picChg>
      </pc:sldChg>
      <pc:sldChg chg="addSp delSp modSp add del mod ord">
        <pc:chgData name="FAN, LONGHAO 11646005" userId="ce481e9a-8682-4126-88de-d9fe1d7ca31e" providerId="ADAL" clId="{F0C365D3-72CC-497A-B456-EA7273F0B3E6}" dt="2026-01-06T06:49:31.250" v="4656" actId="47"/>
        <pc:sldMkLst>
          <pc:docMk/>
          <pc:sldMk cId="2973738989" sldId="766"/>
        </pc:sldMkLst>
        <pc:spChg chg="mod">
          <ac:chgData name="FAN, LONGHAO 11646005" userId="ce481e9a-8682-4126-88de-d9fe1d7ca31e" providerId="ADAL" clId="{F0C365D3-72CC-497A-B456-EA7273F0B3E6}" dt="2026-01-06T06:49:14.920" v="4653" actId="20577"/>
          <ac:spMkLst>
            <pc:docMk/>
            <pc:sldMk cId="2973738989" sldId="766"/>
            <ac:spMk id="5" creationId="{1D2CD415-9466-F501-E273-CE115198B2AF}"/>
          </ac:spMkLst>
        </pc:spChg>
        <pc:spChg chg="add mod">
          <ac:chgData name="FAN, LONGHAO 11646005" userId="ce481e9a-8682-4126-88de-d9fe1d7ca31e" providerId="ADAL" clId="{F0C365D3-72CC-497A-B456-EA7273F0B3E6}" dt="2026-01-06T06:49:04.041" v="4630" actId="20577"/>
          <ac:spMkLst>
            <pc:docMk/>
            <pc:sldMk cId="2973738989" sldId="766"/>
            <ac:spMk id="9" creationId="{6B59A41F-13FC-7BD7-CCB2-38AE2342621B}"/>
          </ac:spMkLst>
        </pc:spChg>
      </pc:sldChg>
    </pc:docChg>
  </pc:docChgLst>
  <pc:docChgLst>
    <pc:chgData name="Admin Team" userId="53a3e972-5db3-4127-aa65-fb6f064bbb83" providerId="ADAL" clId="{06CAA61C-BD94-58AE-A789-96E93EBEDE10}"/>
    <pc:docChg chg="custSel modSld">
      <pc:chgData name="Admin Team" userId="53a3e972-5db3-4127-aa65-fb6f064bbb83" providerId="ADAL" clId="{06CAA61C-BD94-58AE-A789-96E93EBEDE10}" dt="2026-01-29T06:15:05.126" v="57" actId="167"/>
      <pc:docMkLst>
        <pc:docMk/>
      </pc:docMkLst>
      <pc:sldChg chg="addSp delSp modSp mod">
        <pc:chgData name="Admin Team" userId="53a3e972-5db3-4127-aa65-fb6f064bbb83" providerId="ADAL" clId="{06CAA61C-BD94-58AE-A789-96E93EBEDE10}" dt="2026-01-29T06:09:32.407" v="1"/>
        <pc:sldMkLst>
          <pc:docMk/>
          <pc:sldMk cId="3986798073" sldId="275"/>
        </pc:sldMkLst>
        <pc:spChg chg="add mod">
          <ac:chgData name="Admin Team" userId="53a3e972-5db3-4127-aa65-fb6f064bbb83" providerId="ADAL" clId="{06CAA61C-BD94-58AE-A789-96E93EBEDE10}" dt="2026-01-29T06:09:32.407" v="1"/>
          <ac:spMkLst>
            <pc:docMk/>
            <pc:sldMk cId="3986798073" sldId="275"/>
            <ac:spMk id="3" creationId="{F8F74187-9F93-6E74-B033-86E91B304AF8}"/>
          </ac:spMkLst>
        </pc:spChg>
        <pc:spChg chg="del">
          <ac:chgData name="Admin Team" userId="53a3e972-5db3-4127-aa65-fb6f064bbb83" providerId="ADAL" clId="{06CAA61C-BD94-58AE-A789-96E93EBEDE10}" dt="2026-01-29T06:09:26.419" v="0" actId="478"/>
          <ac:spMkLst>
            <pc:docMk/>
            <pc:sldMk cId="3986798073" sldId="275"/>
            <ac:spMk id="14" creationId="{A8C25F57-6428-4982-A605-28D616550D65}"/>
          </ac:spMkLst>
        </pc:spChg>
      </pc:sldChg>
      <pc:sldChg chg="modSp mod">
        <pc:chgData name="Admin Team" userId="53a3e972-5db3-4127-aa65-fb6f064bbb83" providerId="ADAL" clId="{06CAA61C-BD94-58AE-A789-96E93EBEDE10}" dt="2026-01-29T06:09:41.714" v="5" actId="20577"/>
        <pc:sldMkLst>
          <pc:docMk/>
          <pc:sldMk cId="1246235103" sldId="280"/>
        </pc:sldMkLst>
        <pc:spChg chg="mod">
          <ac:chgData name="Admin Team" userId="53a3e972-5db3-4127-aa65-fb6f064bbb83" providerId="ADAL" clId="{06CAA61C-BD94-58AE-A789-96E93EBEDE10}" dt="2026-01-29T06:09:41.714" v="5" actId="20577"/>
          <ac:spMkLst>
            <pc:docMk/>
            <pc:sldMk cId="1246235103" sldId="280"/>
            <ac:spMk id="3" creationId="{5BC86C69-FF26-42DB-B0F2-707FAC19A384}"/>
          </ac:spMkLst>
        </pc:spChg>
      </pc:sldChg>
      <pc:sldChg chg="addSp delSp modSp">
        <pc:chgData name="Admin Team" userId="53a3e972-5db3-4127-aa65-fb6f064bbb83" providerId="ADAL" clId="{06CAA61C-BD94-58AE-A789-96E93EBEDE10}" dt="2026-01-29T06:11:34.992" v="48"/>
        <pc:sldMkLst>
          <pc:docMk/>
          <pc:sldMk cId="1864827040" sldId="731"/>
        </pc:sldMkLst>
        <pc:picChg chg="add mod">
          <ac:chgData name="Admin Team" userId="53a3e972-5db3-4127-aa65-fb6f064bbb83" providerId="ADAL" clId="{06CAA61C-BD94-58AE-A789-96E93EBEDE10}" dt="2026-01-29T06:11:34.992" v="48"/>
          <ac:picMkLst>
            <pc:docMk/>
            <pc:sldMk cId="1864827040" sldId="731"/>
            <ac:picMk id="4" creationId="{5D5FFC9C-9962-742F-CB49-478806F7926F}"/>
          </ac:picMkLst>
        </pc:picChg>
        <pc:picChg chg="add del">
          <ac:chgData name="Admin Team" userId="53a3e972-5db3-4127-aa65-fb6f064bbb83" providerId="ADAL" clId="{06CAA61C-BD94-58AE-A789-96E93EBEDE10}" dt="2026-01-29T06:11:34.044" v="47" actId="478"/>
          <ac:picMkLst>
            <pc:docMk/>
            <pc:sldMk cId="1864827040" sldId="731"/>
            <ac:picMk id="11" creationId="{F0A211D8-C5B2-1B61-1180-6BB9FAA1224C}"/>
          </ac:picMkLst>
        </pc:picChg>
      </pc:sldChg>
      <pc:sldChg chg="modSp mod">
        <pc:chgData name="Admin Team" userId="53a3e972-5db3-4127-aa65-fb6f064bbb83" providerId="ADAL" clId="{06CAA61C-BD94-58AE-A789-96E93EBEDE10}" dt="2026-01-29T06:10:54.639" v="44" actId="1036"/>
        <pc:sldMkLst>
          <pc:docMk/>
          <pc:sldMk cId="1531093583" sldId="757"/>
        </pc:sldMkLst>
        <pc:picChg chg="mod">
          <ac:chgData name="Admin Team" userId="53a3e972-5db3-4127-aa65-fb6f064bbb83" providerId="ADAL" clId="{06CAA61C-BD94-58AE-A789-96E93EBEDE10}" dt="2026-01-29T06:10:48" v="42" actId="1036"/>
          <ac:picMkLst>
            <pc:docMk/>
            <pc:sldMk cId="1531093583" sldId="757"/>
            <ac:picMk id="5" creationId="{AD097CD0-3040-0500-CB2C-690AB6B77E3F}"/>
          </ac:picMkLst>
        </pc:picChg>
        <pc:picChg chg="mod">
          <ac:chgData name="Admin Team" userId="53a3e972-5db3-4127-aa65-fb6f064bbb83" providerId="ADAL" clId="{06CAA61C-BD94-58AE-A789-96E93EBEDE10}" dt="2026-01-29T06:10:54.639" v="44" actId="1036"/>
          <ac:picMkLst>
            <pc:docMk/>
            <pc:sldMk cId="1531093583" sldId="757"/>
            <ac:picMk id="11" creationId="{2AA98FD2-BA7D-C46E-D08A-D05988A514BB}"/>
          </ac:picMkLst>
        </pc:picChg>
      </pc:sldChg>
      <pc:sldChg chg="addSp modSp mod">
        <pc:chgData name="Admin Team" userId="53a3e972-5db3-4127-aa65-fb6f064bbb83" providerId="ADAL" clId="{06CAA61C-BD94-58AE-A789-96E93EBEDE10}" dt="2026-01-29T06:14:52.288" v="54" actId="14100"/>
        <pc:sldMkLst>
          <pc:docMk/>
          <pc:sldMk cId="3186900555" sldId="762"/>
        </pc:sldMkLst>
        <pc:spChg chg="add mod">
          <ac:chgData name="Admin Team" userId="53a3e972-5db3-4127-aa65-fb6f064bbb83" providerId="ADAL" clId="{06CAA61C-BD94-58AE-A789-96E93EBEDE10}" dt="2026-01-29T06:14:52.288" v="54" actId="14100"/>
          <ac:spMkLst>
            <pc:docMk/>
            <pc:sldMk cId="3186900555" sldId="762"/>
            <ac:spMk id="4" creationId="{A3311379-351D-E72C-91F8-DAA2BA45E093}"/>
          </ac:spMkLst>
        </pc:spChg>
      </pc:sldChg>
      <pc:sldChg chg="addSp modSp mod">
        <pc:chgData name="Admin Team" userId="53a3e972-5db3-4127-aa65-fb6f064bbb83" providerId="ADAL" clId="{06CAA61C-BD94-58AE-A789-96E93EBEDE10}" dt="2026-01-29T06:14:43.370" v="51" actId="14100"/>
        <pc:sldMkLst>
          <pc:docMk/>
          <pc:sldMk cId="152973605" sldId="764"/>
        </pc:sldMkLst>
        <pc:spChg chg="add mod">
          <ac:chgData name="Admin Team" userId="53a3e972-5db3-4127-aa65-fb6f064bbb83" providerId="ADAL" clId="{06CAA61C-BD94-58AE-A789-96E93EBEDE10}" dt="2026-01-29T06:14:43.370" v="51" actId="14100"/>
          <ac:spMkLst>
            <pc:docMk/>
            <pc:sldMk cId="152973605" sldId="764"/>
            <ac:spMk id="4" creationId="{908A1BA2-F73F-ACB8-1376-1F73F3296C4C}"/>
          </ac:spMkLst>
        </pc:spChg>
      </pc:sldChg>
      <pc:sldChg chg="addSp modSp mod">
        <pc:chgData name="Admin Team" userId="53a3e972-5db3-4127-aa65-fb6f064bbb83" providerId="ADAL" clId="{06CAA61C-BD94-58AE-A789-96E93EBEDE10}" dt="2026-01-29T06:15:05.126" v="57" actId="167"/>
        <pc:sldMkLst>
          <pc:docMk/>
          <pc:sldMk cId="641109455" sldId="765"/>
        </pc:sldMkLst>
        <pc:spChg chg="add mod">
          <ac:chgData name="Admin Team" userId="53a3e972-5db3-4127-aa65-fb6f064bbb83" providerId="ADAL" clId="{06CAA61C-BD94-58AE-A789-96E93EBEDE10}" dt="2026-01-29T06:15:05.126" v="57" actId="167"/>
          <ac:spMkLst>
            <pc:docMk/>
            <pc:sldMk cId="641109455" sldId="765"/>
            <ac:spMk id="4" creationId="{DB05793C-7845-D2D8-87F8-A78CA203C21E}"/>
          </ac:spMkLst>
        </pc:spChg>
      </pc:sldChg>
    </pc:docChg>
  </pc:docChgLst>
  <pc:docChgLst>
    <pc:chgData name="FAN, LONGHAO 11646005" userId="S::s1164600@s.eduhk.hk::ce481e9a-8682-4126-88de-d9fe1d7ca31e" providerId="AD" clId="Web-{EB2498CB-CDDE-EEE7-1786-7227D42076C7}"/>
    <pc:docChg chg="addSld modSld">
      <pc:chgData name="FAN, LONGHAO 11646005" userId="S::s1164600@s.eduhk.hk::ce481e9a-8682-4126-88de-d9fe1d7ca31e" providerId="AD" clId="Web-{EB2498CB-CDDE-EEE7-1786-7227D42076C7}" dt="2026-01-06T05:33:37.884" v="221" actId="20577"/>
      <pc:docMkLst>
        <pc:docMk/>
      </pc:docMkLst>
      <pc:sldChg chg="addSp modSp">
        <pc:chgData name="FAN, LONGHAO 11646005" userId="S::s1164600@s.eduhk.hk::ce481e9a-8682-4126-88de-d9fe1d7ca31e" providerId="AD" clId="Web-{EB2498CB-CDDE-EEE7-1786-7227D42076C7}" dt="2026-01-06T05:19:43.909" v="13" actId="1076"/>
        <pc:sldMkLst>
          <pc:docMk/>
          <pc:sldMk cId="1308168678" sldId="763"/>
        </pc:sldMkLst>
        <pc:spChg chg="mod">
          <ac:chgData name="FAN, LONGHAO 11646005" userId="S::s1164600@s.eduhk.hk::ce481e9a-8682-4126-88de-d9fe1d7ca31e" providerId="AD" clId="Web-{EB2498CB-CDDE-EEE7-1786-7227D42076C7}" dt="2026-01-06T05:19:43.909" v="13" actId="1076"/>
          <ac:spMkLst>
            <pc:docMk/>
            <pc:sldMk cId="1308168678" sldId="763"/>
            <ac:spMk id="12" creationId="{5CDFA948-D868-0A92-129E-62F37D9227D3}"/>
          </ac:spMkLst>
        </pc:spChg>
        <pc:picChg chg="add mod">
          <ac:chgData name="FAN, LONGHAO 11646005" userId="S::s1164600@s.eduhk.hk::ce481e9a-8682-4126-88de-d9fe1d7ca31e" providerId="AD" clId="Web-{EB2498CB-CDDE-EEE7-1786-7227D42076C7}" dt="2026-01-06T05:19:12.331" v="9" actId="1076"/>
          <ac:picMkLst>
            <pc:docMk/>
            <pc:sldMk cId="1308168678" sldId="763"/>
            <ac:picMk id="4" creationId="{FEEF8BBD-FDDA-682B-8DCD-A069120362D1}"/>
          </ac:picMkLst>
        </pc:picChg>
        <pc:picChg chg="add mod modCrop">
          <ac:chgData name="FAN, LONGHAO 11646005" userId="S::s1164600@s.eduhk.hk::ce481e9a-8682-4126-88de-d9fe1d7ca31e" providerId="AD" clId="Web-{EB2498CB-CDDE-EEE7-1786-7227D42076C7}" dt="2026-01-06T05:19:31.440" v="12" actId="1076"/>
          <ac:picMkLst>
            <pc:docMk/>
            <pc:sldMk cId="1308168678" sldId="763"/>
            <ac:picMk id="8" creationId="{ABA5B591-294C-2ADF-ABB3-9AC07824459E}"/>
          </ac:picMkLst>
        </pc:picChg>
      </pc:sldChg>
      <pc:sldChg chg="delSp modSp add replId">
        <pc:chgData name="FAN, LONGHAO 11646005" userId="S::s1164600@s.eduhk.hk::ce481e9a-8682-4126-88de-d9fe1d7ca31e" providerId="AD" clId="Web-{EB2498CB-CDDE-EEE7-1786-7227D42076C7}" dt="2026-01-06T05:33:37.884" v="221" actId="20577"/>
        <pc:sldMkLst>
          <pc:docMk/>
          <pc:sldMk cId="152973605" sldId="764"/>
        </pc:sldMkLst>
        <pc:spChg chg="mod">
          <ac:chgData name="FAN, LONGHAO 11646005" userId="S::s1164600@s.eduhk.hk::ce481e9a-8682-4126-88de-d9fe1d7ca31e" providerId="AD" clId="Web-{EB2498CB-CDDE-EEE7-1786-7227D42076C7}" dt="2026-01-06T05:33:37.884" v="221" actId="20577"/>
          <ac:spMkLst>
            <pc:docMk/>
            <pc:sldMk cId="152973605" sldId="764"/>
            <ac:spMk id="5" creationId="{8DBD36F1-D1E8-72D1-AD35-0350373DAE03}"/>
          </ac:spMkLst>
        </pc:spChg>
        <pc:spChg chg="mod">
          <ac:chgData name="FAN, LONGHAO 11646005" userId="S::s1164600@s.eduhk.hk::ce481e9a-8682-4126-88de-d9fe1d7ca31e" providerId="AD" clId="Web-{EB2498CB-CDDE-EEE7-1786-7227D42076C7}" dt="2026-01-06T05:19:51.972" v="15" actId="20577"/>
          <ac:spMkLst>
            <pc:docMk/>
            <pc:sldMk cId="152973605" sldId="764"/>
            <ac:spMk id="12" creationId="{F1AB4D8E-9EFC-0CBC-182C-4DC802510AC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A0083-CC1D-4877-AD24-B0E36860CF1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61CE1-E535-421B-9187-98671852F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189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C323C6-B66B-4D11-8A18-C2BAEE0CC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329B3CD-4D2D-4AD3-ACF4-2ED340E97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7AA032-AC83-4D2C-A675-85C0C517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562700-D897-499E-A4A0-AC66013C7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25534D-302A-4B4E-9505-92A3ED95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43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A99B21-8992-42E7-BFB7-02D59B1B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3BACD79-1ED2-4DE7-ADF6-D3651FCD9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CF08ABC-C7DA-453D-A763-89FFE265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442FA35-FB97-4B3E-B254-88DEAF66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554C39-F7F3-4B10-AC59-EA794DFC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1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D91C753-1014-4436-83DC-2BEDAF014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F6CD71A-D33A-4BBC-B3E8-DEAF3FD44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948C0B-7085-4CB9-8EC2-B7364D93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073485-6339-43F2-8DD9-38D0D646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2384D5-1B47-4EB3-B1F5-A258B451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7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3288FB-4884-4DE7-BDE2-59505892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E29366-75BE-48D8-9DC2-7A9672414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E5E1B8-CF0C-44ED-AB5C-8E4B922C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5EC6A0-E575-46D6-B009-3C69AC62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2DA5CA-7B1E-4569-9C46-1AC5FE86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31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F3390F-0642-4EFF-B46E-81EF8643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385E618-17BA-4DC2-B7E8-37C1B551D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90FA277-E5E6-4260-BC33-E0B7DE9F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FEBA716-8A58-4667-8835-FCA555CE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EA3782-6031-477B-ACAE-77006B3C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38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203762-31D6-4C17-BBB0-3858E85D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328F06-499D-4005-A85B-9FC908EF7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BB698D8-6509-49FA-88DF-64B248447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52335D1-69B0-422C-84E2-2F12D0D0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D7DF16-31C4-4CD7-93EA-C33BC49B6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36F0AB-4FAC-488C-A5E8-421991B7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19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4B098D-D28A-4061-850C-D7162D5F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B914588-E29A-4B00-89FE-85B96AD6B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AF9B86-A33A-4180-A7F1-BE1E75CFB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E96556B-81EC-4FDC-B198-32F6773F2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0923EBE-35D4-4B50-87A1-573D267C1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F1F407-C522-43EC-88B3-20F44CBA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6C452D3-B6A6-4DF7-BBA3-929E58D2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0D988D6-89BC-4E08-A9B3-976C5874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2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54C21-5C12-4255-89F8-6F57BD7E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823AA91-9653-43A7-B534-5438203F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6293AE0-3FD3-4DB9-917E-04FFCFC0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242038-0539-4D98-97A0-1FCABAD5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20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5858398-4B9A-4055-B882-90EAC558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0A9597C-6B65-46EC-ACC4-66E91FEC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F35CBB-9ED9-454F-BA24-0CE1F3D4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207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A39646-0BE9-47CF-AD1C-1BC3187F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D46B61-EF3A-4F69-9EEB-B9C08FE4C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1D5057B-72F3-4FF1-BD08-DCBEA3589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E19D9F-3679-43CA-A531-E5D8E632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95BB06D-4BF1-4263-B2F6-6283DD5F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56364C-44BA-4F9E-9AE0-51500B70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36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31834-4E5C-43F9-BDC7-780EBE94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9266AC3-375D-4AB2-B824-67F6BAD87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3C5573A-930C-417B-9D12-6A592C6B6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F837C-2596-4971-A007-86706D55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AF2491-7804-48EF-9B5D-89E99789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4297650-3956-4EE2-BBAC-6010DD1D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06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50F9C54-56DB-4B0D-96C3-9452A136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B110DF-45DC-404B-B3C0-35EC1147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93DAFC-E65A-4217-A836-11C85C84E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088DED-0AB9-49A8-8DB0-65EDB8BB3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6EFBAB-A5C2-467C-9A6F-D847DCCC8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56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8QcLh4fQgM?feature=oembed" TargetMode="Externa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647D2EB-6B73-4B55-AD86-91DD08322C13}"/>
              </a:ext>
            </a:extLst>
          </p:cNvPr>
          <p:cNvSpPr/>
          <p:nvPr/>
        </p:nvSpPr>
        <p:spPr>
          <a:xfrm rot="16200000">
            <a:off x="-2759483" y="2540950"/>
            <a:ext cx="6864690" cy="178279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9281DEF-1C8D-4A21-8EE5-7A72AA1438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0" b="33046"/>
          <a:stretch/>
        </p:blipFill>
        <p:spPr>
          <a:xfrm>
            <a:off x="1691443" y="342116"/>
            <a:ext cx="2637813" cy="85192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AD8EEDE-A633-414B-BD52-83F61B338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3" y="337673"/>
            <a:ext cx="2139881" cy="594411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40DF8B8-B5BB-4C05-943B-EB563C852723}"/>
              </a:ext>
            </a:extLst>
          </p:cNvPr>
          <p:cNvSpPr txBox="1"/>
          <p:nvPr/>
        </p:nvSpPr>
        <p:spPr>
          <a:xfrm>
            <a:off x="7126128" y="14508"/>
            <a:ext cx="5123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Century Gothic" panose="020B0502020202020204" pitchFamily="34" charset="0"/>
              </a:rPr>
              <a:t>© TURNED-E! Education Limited </a:t>
            </a:r>
            <a:r>
              <a:rPr lang="zh-CN" altLang="en-US" sz="1500" dirty="0">
                <a:latin typeface="Adobe 宋体 Std L" panose="02020300000000000000" pitchFamily="18" charset="-128"/>
                <a:ea typeface="Adobe 宋体 Std L" panose="02020300000000000000" pitchFamily="18" charset="-128"/>
              </a:rPr>
              <a:t>育教創科有限公司 </a:t>
            </a:r>
            <a:r>
              <a:rPr lang="en-US" altLang="zh-CN" sz="1500" dirty="0"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8" name="Shape 47">
            <a:extLst>
              <a:ext uri="{FF2B5EF4-FFF2-40B4-BE49-F238E27FC236}">
                <a16:creationId xmlns:a16="http://schemas.microsoft.com/office/drawing/2014/main" id="{D1A707FB-8504-44A3-B657-A892F3D4F9D6}"/>
              </a:ext>
            </a:extLst>
          </p:cNvPr>
          <p:cNvSpPr txBox="1">
            <a:spLocks/>
          </p:cNvSpPr>
          <p:nvPr/>
        </p:nvSpPr>
        <p:spPr>
          <a:xfrm>
            <a:off x="1736879" y="1233963"/>
            <a:ext cx="9797447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lang="zh-TW" altLang="en-US" sz="35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it-IT" sz="3200" dirty="0"/>
              <a:t>KOI2 AI Lens smart city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CN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Lesson</a:t>
            </a:r>
            <a:r>
              <a:rPr lang="zh-CN" altLang="en-US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r>
              <a:rPr lang="en-US" altLang="zh-CN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6</a:t>
            </a:r>
            <a:r>
              <a:rPr lang="zh-CN" altLang="en-US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en-US" sz="3600" dirty="0"/>
              <a:t>Custom Item Recognition Training </a:t>
            </a:r>
            <a:endParaRPr lang="en-US" altLang="zh-TW" sz="35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" name="Picture 2" descr="Training - Flat - Wired - Lordicon">
            <a:extLst>
              <a:ext uri="{FF2B5EF4-FFF2-40B4-BE49-F238E27FC236}">
                <a16:creationId xmlns:a16="http://schemas.microsoft.com/office/drawing/2014/main" id="{8DA5AE72-ADC4-5B3B-E4DC-7EF12CC2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33" y="2433685"/>
            <a:ext cx="4225697" cy="422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xtreme Learning Machine for Simple Classification | by Fabiansyah Cahyo |  DataDrivenInvestor">
            <a:extLst>
              <a:ext uri="{FF2B5EF4-FFF2-40B4-BE49-F238E27FC236}">
                <a16:creationId xmlns:a16="http://schemas.microsoft.com/office/drawing/2014/main" id="{FF337329-BB60-F63E-AB8A-54F9579AF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19" y="2712721"/>
            <a:ext cx="6264727" cy="37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80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F0A33-FFFB-73F0-CCA5-EB454D6E3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695E649-7264-ADFD-F6DE-93801124C222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21C300D-D9CA-CE6D-1567-DFE20F8ABB63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2F58DF-31B6-ECFE-4F45-F25F1B9A4640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Applications of Machine Learning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189A5E1-5F54-2FC9-C1F6-E8056A1E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A9F0DC8-AF1E-A74F-B054-C39B0AD8DB37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CA865E-C5AD-E5F8-F3D4-B21A4DF547C2}"/>
              </a:ext>
            </a:extLst>
          </p:cNvPr>
          <p:cNvSpPr txBox="1"/>
          <p:nvPr/>
        </p:nvSpPr>
        <p:spPr>
          <a:xfrm>
            <a:off x="5361709" y="1650637"/>
            <a:ext cx="698269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</a:rPr>
              <a:t>Recommendation Systems: Suggesting products on Amazon or movies on YouTube.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rgbClr val="FF0000"/>
                </a:solidFill>
                <a:latin typeface="+mj-lt"/>
              </a:rPr>
              <a:t>Computer Vision</a:t>
            </a:r>
            <a:r>
              <a:rPr lang="en-US" altLang="zh-TW" sz="2800" dirty="0">
                <a:latin typeface="+mj-lt"/>
              </a:rPr>
              <a:t>: </a:t>
            </a:r>
            <a:r>
              <a:rPr lang="en-US" altLang="zh-TW" sz="2800" dirty="0">
                <a:solidFill>
                  <a:srgbClr val="FF0000"/>
                </a:solidFill>
                <a:latin typeface="+mj-lt"/>
              </a:rPr>
              <a:t>Facial recognition</a:t>
            </a:r>
            <a:r>
              <a:rPr lang="en-US" altLang="zh-TW" sz="2800" dirty="0">
                <a:latin typeface="+mj-lt"/>
              </a:rPr>
              <a:t>, medical image analysis, autonomous vehicles.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</a:rPr>
              <a:t>Natural Language Processing (NLP): Language translation, chatbots, sentiment analysis.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</a:rPr>
              <a:t>Finance: Fraud detection, stock market prediction</a:t>
            </a:r>
            <a:endParaRPr lang="zh-TW" altLang="en-US" sz="2800" dirty="0">
              <a:latin typeface="+mj-lt"/>
            </a:endParaRPr>
          </a:p>
        </p:txBody>
      </p:sp>
      <p:pic>
        <p:nvPicPr>
          <p:cNvPr id="3079" name="Picture 7" descr="Verified on Dribbble by Xenia N🇺🇦 on Dribbble">
            <a:extLst>
              <a:ext uri="{FF2B5EF4-FFF2-40B4-BE49-F238E27FC236}">
                <a16:creationId xmlns:a16="http://schemas.microsoft.com/office/drawing/2014/main" id="{AAC245B2-1FC3-07EB-E56B-CA9071E83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15270" r="24929"/>
          <a:stretch>
            <a:fillRect/>
          </a:stretch>
        </p:blipFill>
        <p:spPr bwMode="auto">
          <a:xfrm>
            <a:off x="2721429" y="1351222"/>
            <a:ext cx="2538124" cy="30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Recommender-System">
            <a:extLst>
              <a:ext uri="{FF2B5EF4-FFF2-40B4-BE49-F238E27FC236}">
                <a16:creationId xmlns:a16="http://schemas.microsoft.com/office/drawing/2014/main" id="{1AEA1F2A-A92C-EFEE-8625-32858FB6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415" y="3295268"/>
            <a:ext cx="4198363" cy="314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92032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9CCE6D8-7A01-4019-9063-0823254D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4" b="90725" l="9936" r="89904">
                        <a14:foregroundMark x1="46314" y1="10118" x2="46314" y2="10118"/>
                        <a14:foregroundMark x1="46314" y1="10118" x2="52885" y2="9444"/>
                        <a14:foregroundMark x1="21474" y1="91906" x2="52724" y2="90725"/>
                        <a14:foregroundMark x1="52724" y1="90725" x2="78686" y2="90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531" y="996757"/>
            <a:ext cx="2300938" cy="21866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8E40F01-2B67-4DE1-A979-74CA8872275B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8F1C873-0E49-4C5C-B154-402ED4D90E8B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Learning Process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0D250EA-9554-4C64-BD0D-141B7FA22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134E2C4-896F-47BA-9A01-14D1EFAE65E8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0343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4F62F-464D-AE5D-B738-2C824DEE8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D4EDF2-A736-E168-A5DA-3A873191E582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D8A9AE-5CB4-31D4-35F7-09BED69235EB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5EEE950-1588-82D8-4BAD-B62F3331D7A6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What is Learning Process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11F7985-2E4C-D0EA-96F1-B75B550353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9EE0FE5-6A42-76CC-474F-3B645C9BD662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11" name="在线媒体 10" title="The Machine Learning Process">
            <a:hlinkClick r:id="" action="ppaction://media"/>
            <a:extLst>
              <a:ext uri="{FF2B5EF4-FFF2-40B4-BE49-F238E27FC236}">
                <a16:creationId xmlns:a16="http://schemas.microsoft.com/office/drawing/2014/main" id="{8043AA85-8312-8E32-8EE7-3FD925E547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t="1281"/>
          <a:stretch>
            <a:fillRect/>
          </a:stretch>
        </p:blipFill>
        <p:spPr>
          <a:xfrm>
            <a:off x="1829612" y="1296829"/>
            <a:ext cx="8977752" cy="50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9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DFCFA-CBA5-9475-BF89-42EFD79AA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DF82605-4126-7407-C49B-B8F57D74C492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C04972-D45E-5E0F-5556-D7C507B66167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28F2FCC-A321-E76B-7542-A0FF51BE696E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What is Learning Process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3D9F904-C78D-CBF4-8E78-0B49CE8993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3597954-757B-437F-5486-A1632BE17CF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3074" name="Picture 2" descr="Machine Learning Process And Scenarios - eLearning Industry">
            <a:extLst>
              <a:ext uri="{FF2B5EF4-FFF2-40B4-BE49-F238E27FC236}">
                <a16:creationId xmlns:a16="http://schemas.microsoft.com/office/drawing/2014/main" id="{ACBDE25F-8EE4-3A24-46EF-0384DD2A1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49"/>
            <a:ext cx="8295386" cy="472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C54A54E-9232-2051-7539-68E960680631}"/>
              </a:ext>
            </a:extLst>
          </p:cNvPr>
          <p:cNvSpPr txBox="1"/>
          <p:nvPr/>
        </p:nvSpPr>
        <p:spPr>
          <a:xfrm>
            <a:off x="8295386" y="2370910"/>
            <a:ext cx="36902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Overall, the process is divided into three main stages: data processing, model training, and result evaluation, each of which is crucial.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802823271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D7C3A-49BE-2D0F-08ED-6392224AA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763CC30-CC77-DE65-420A-8F3E167BA54C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B2CA7C9-1283-B6C2-7154-02B7958A62D4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BC89E44-3E3E-E8EE-64F4-CCEEB924F446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What is Learning Process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D53F77E-9386-F2DD-10F8-9DA7B2A7BE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CCB633A-A0A0-8C7C-96E6-32493E6276E5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F33BA6-453E-D5D3-CF0C-D502DC0CC184}"/>
              </a:ext>
            </a:extLst>
          </p:cNvPr>
          <p:cNvSpPr txBox="1"/>
          <p:nvPr/>
        </p:nvSpPr>
        <p:spPr>
          <a:xfrm>
            <a:off x="7658571" y="2417139"/>
            <a:ext cx="36902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KOI2 already has relatively mature model algorithms, so our task is to </a:t>
            </a:r>
            <a:r>
              <a:rPr lang="en-US" altLang="zh-CN" sz="2800" dirty="0">
                <a:solidFill>
                  <a:srgbClr val="FF0000"/>
                </a:solidFill>
              </a:rPr>
              <a:t>collect the data </a:t>
            </a:r>
            <a:r>
              <a:rPr lang="en-US" altLang="zh-CN" sz="2800" dirty="0"/>
              <a:t>and </a:t>
            </a:r>
            <a:r>
              <a:rPr lang="en-US" altLang="zh-CN" sz="2800" dirty="0">
                <a:solidFill>
                  <a:srgbClr val="FF0000"/>
                </a:solidFill>
              </a:rPr>
              <a:t>train the model</a:t>
            </a:r>
            <a:r>
              <a:rPr lang="en-US" altLang="zh-CN" sz="2800" dirty="0"/>
              <a:t>.</a:t>
            </a:r>
            <a:endParaRPr lang="LID4096" sz="2800" dirty="0"/>
          </a:p>
        </p:txBody>
      </p:sp>
      <p:pic>
        <p:nvPicPr>
          <p:cNvPr id="4100" name="Picture 4" descr="Contribute To AI With Towards AI. Learning how to get published with… | by  Roberto Iriondo | Towards AI">
            <a:extLst>
              <a:ext uri="{FF2B5EF4-FFF2-40B4-BE49-F238E27FC236}">
                <a16:creationId xmlns:a16="http://schemas.microsoft.com/office/drawing/2014/main" id="{25999ABB-C843-D8D5-79CE-1369F14D9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58" y="1304388"/>
            <a:ext cx="6086269" cy="342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con-data GIF by Numbered Studio on Dribbble">
            <a:extLst>
              <a:ext uri="{FF2B5EF4-FFF2-40B4-BE49-F238E27FC236}">
                <a16:creationId xmlns:a16="http://schemas.microsoft.com/office/drawing/2014/main" id="{C05C2EB3-4CEA-E389-FF13-353618B40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34" y="4059745"/>
            <a:ext cx="2934053" cy="22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558054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8736D96-6110-4115-83BC-DCDA4F539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91950" l="9962" r="89847">
                        <a14:foregroundMark x1="31992" y1="7335" x2="43103" y2="7335"/>
                        <a14:foregroundMark x1="43103" y1="7335" x2="59962" y2="6977"/>
                        <a14:foregroundMark x1="48659" y1="3936" x2="48659" y2="3936"/>
                        <a14:foregroundMark x1="13027" y1="91771" x2="71648" y2="92487"/>
                        <a14:foregroundMark x1="71648" y1="92487" x2="81609" y2="91950"/>
                        <a14:foregroundMark x1="81609" y1="91950" x2="82950" y2="91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199" y="1023599"/>
            <a:ext cx="1950729" cy="2088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5760BBA-3D7D-486D-996D-86FAD01BC389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B7952D-88EB-4A8B-B034-B3706BC5DCD6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KOI2 Training Program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9DE8980-6604-4FAA-9454-0AC808456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5EA0DAD-9AFF-42BC-A900-B88B14CEC79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14276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A677A-6EDB-A992-8097-832D8D3E7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59F342F-8F05-B8D7-20A5-C475A9F0988E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F44BC10-9113-8D1D-7670-B220132F8592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FD06D8-0255-8C7F-D667-DF7AFF6846B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Task Description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4527FC4-6793-582F-56A2-F2FFB80A8C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E956560-4AF6-90F0-3980-510D7E460310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5122" name="Picture 2" descr="吳彥祖- 萌娘百科萬物皆可萌的百科全書">
            <a:extLst>
              <a:ext uri="{FF2B5EF4-FFF2-40B4-BE49-F238E27FC236}">
                <a16:creationId xmlns:a16="http://schemas.microsoft.com/office/drawing/2014/main" id="{ABA329FE-5823-3F2D-DC0A-AA4E2BE20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r="23032" b="55079"/>
          <a:stretch>
            <a:fillRect/>
          </a:stretch>
        </p:blipFill>
        <p:spPr bwMode="auto">
          <a:xfrm>
            <a:off x="255816" y="2977926"/>
            <a:ext cx="2754086" cy="30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4187BC4-5BDB-E769-352A-7147382CBA0D}"/>
              </a:ext>
            </a:extLst>
          </p:cNvPr>
          <p:cNvSpPr txBox="1"/>
          <p:nvPr/>
        </p:nvSpPr>
        <p:spPr>
          <a:xfrm>
            <a:off x="2261489" y="1444182"/>
            <a:ext cx="7669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 hope that KOI2 can recognize different genders.</a:t>
            </a:r>
            <a:endParaRPr lang="LID4096" sz="2800" dirty="0"/>
          </a:p>
        </p:txBody>
      </p:sp>
      <p:pic>
        <p:nvPicPr>
          <p:cNvPr id="5124" name="Picture 4" descr="陳奕迅發表全新單曲《四季》 向張國榮表達無盡思念-娛樂文化-GQ瀟灑男人網| GQ Taiwan">
            <a:extLst>
              <a:ext uri="{FF2B5EF4-FFF2-40B4-BE49-F238E27FC236}">
                <a16:creationId xmlns:a16="http://schemas.microsoft.com/office/drawing/2014/main" id="{AB517660-020F-DD6E-DBDA-430B0AEAE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2" r="27717" b="9282"/>
          <a:stretch>
            <a:fillRect/>
          </a:stretch>
        </p:blipFill>
        <p:spPr bwMode="auto">
          <a:xfrm>
            <a:off x="3135085" y="2982474"/>
            <a:ext cx="2710543" cy="30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B679509-D492-CE7B-CADE-037D19B34DE6}"/>
              </a:ext>
            </a:extLst>
          </p:cNvPr>
          <p:cNvSpPr txBox="1"/>
          <p:nvPr/>
        </p:nvSpPr>
        <p:spPr>
          <a:xfrm>
            <a:off x="2843875" y="2208515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Man</a:t>
            </a:r>
            <a:endParaRPr lang="LID4096" sz="2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C85FCAA-592D-FED8-EA57-0AF278E9B346}"/>
              </a:ext>
            </a:extLst>
          </p:cNvPr>
          <p:cNvSpPr txBox="1"/>
          <p:nvPr/>
        </p:nvSpPr>
        <p:spPr>
          <a:xfrm>
            <a:off x="8607896" y="2214984"/>
            <a:ext cx="1325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Woman</a:t>
            </a:r>
            <a:endParaRPr lang="LID4096" sz="2800" dirty="0"/>
          </a:p>
        </p:txBody>
      </p:sp>
      <p:pic>
        <p:nvPicPr>
          <p:cNvPr id="5126" name="Picture 6" descr="謝安琪Kay Tse - 謝安琪Kay Tse added a new photo.">
            <a:extLst>
              <a:ext uri="{FF2B5EF4-FFF2-40B4-BE49-F238E27FC236}">
                <a16:creationId xmlns:a16="http://schemas.microsoft.com/office/drawing/2014/main" id="{A6854444-BD32-79C6-B1C6-8F84544B0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r="17489" b="28935"/>
          <a:stretch>
            <a:fillRect/>
          </a:stretch>
        </p:blipFill>
        <p:spPr bwMode="auto">
          <a:xfrm>
            <a:off x="6602185" y="2996306"/>
            <a:ext cx="2481944" cy="304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JOOX">
            <a:extLst>
              <a:ext uri="{FF2B5EF4-FFF2-40B4-BE49-F238E27FC236}">
                <a16:creationId xmlns:a16="http://schemas.microsoft.com/office/drawing/2014/main" id="{6B164458-5612-826F-41C4-D24712F33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1969" r="10381" b="28507"/>
          <a:stretch>
            <a:fillRect/>
          </a:stretch>
        </p:blipFill>
        <p:spPr bwMode="auto">
          <a:xfrm>
            <a:off x="9293301" y="2991046"/>
            <a:ext cx="2759530" cy="29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66586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06DD6-EA10-5B1B-DC21-DD0E764BA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1C4D5E9-ACDC-007A-C67E-292A38E0C2D7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197DD43-A64B-2888-C94A-67CF1B429B47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90F5E4B-E3E8-DAE0-32C5-11AC1EF2A72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Use KOI2 in </a:t>
            </a:r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MakeCode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84F8AEE-255B-7D02-5EF3-0DEC62DA3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850AACC-836C-BE6D-56FB-AEC1AE127E0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F91E86-9244-6F85-CC6C-2A08C665E026}"/>
              </a:ext>
            </a:extLst>
          </p:cNvPr>
          <p:cNvSpPr txBox="1"/>
          <p:nvPr/>
        </p:nvSpPr>
        <p:spPr>
          <a:xfrm>
            <a:off x="5451894" y="3429000"/>
            <a:ext cx="58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Open the extension tab in </a:t>
            </a:r>
            <a:r>
              <a:rPr lang="en-US" sz="2800" dirty="0" err="1"/>
              <a:t>MakeCode</a:t>
            </a:r>
            <a:r>
              <a:rPr lang="en-US" sz="2800" dirty="0"/>
              <a:t>.</a:t>
            </a:r>
            <a:endParaRPr lang="en-US" altLang="zh-CN" sz="2800" dirty="0"/>
          </a:p>
        </p:txBody>
      </p:sp>
      <p:pic>
        <p:nvPicPr>
          <p:cNvPr id="6" name="图片 5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B9DB8D1D-871D-ED0A-4C3A-422E3F7D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63" y="1980755"/>
            <a:ext cx="2494469" cy="36471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1C3213A-2185-736A-FB69-542106116F59}"/>
              </a:ext>
            </a:extLst>
          </p:cNvPr>
          <p:cNvSpPr/>
          <p:nvPr/>
        </p:nvSpPr>
        <p:spPr>
          <a:xfrm>
            <a:off x="1420585" y="4348039"/>
            <a:ext cx="2567947" cy="553753"/>
          </a:xfrm>
          <a:prstGeom prst="rect">
            <a:avLst/>
          </a:prstGeom>
          <a:noFill/>
          <a:ln w="28575">
            <a:solidFill>
              <a:srgbClr val="45B3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417F1D9-E87B-F28F-D0FE-BD41B58747C9}"/>
              </a:ext>
            </a:extLst>
          </p:cNvPr>
          <p:cNvSpPr/>
          <p:nvPr/>
        </p:nvSpPr>
        <p:spPr>
          <a:xfrm>
            <a:off x="756302" y="4239892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865051999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1CEEA-B807-8DE5-A9ED-367531980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4242330E-D50D-3BE8-574F-A0BB6FC9B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74" y="1444182"/>
            <a:ext cx="8203468" cy="19340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8EB8BE1-56A1-9BF0-6349-A9A1BA7332B2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8FD7DC5-D481-CFBF-379E-B419AA8AA977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AA14A8-C622-249E-774A-1E7A260B2EF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Use KOI2 in </a:t>
            </a:r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MakeCode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D35BD44-B62E-7543-B235-C8481B060D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F25C1B5-A7CD-1A7D-E696-8D3F2BB0111B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92AF805-22AC-1063-BD16-15266C9FEB76}"/>
              </a:ext>
            </a:extLst>
          </p:cNvPr>
          <p:cNvSpPr txBox="1"/>
          <p:nvPr/>
        </p:nvSpPr>
        <p:spPr>
          <a:xfrm>
            <a:off x="4750279" y="4303134"/>
            <a:ext cx="5808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Search for KOI2 in the search bar, and select KOI2 extension</a:t>
            </a:r>
            <a:endParaRPr lang="en-US" altLang="zh-CN" sz="28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59D8A0F-0A62-48F8-A917-3350ADDDCBEE}"/>
              </a:ext>
            </a:extLst>
          </p:cNvPr>
          <p:cNvSpPr/>
          <p:nvPr/>
        </p:nvSpPr>
        <p:spPr>
          <a:xfrm>
            <a:off x="1758669" y="2129529"/>
            <a:ext cx="789464" cy="531768"/>
          </a:xfrm>
          <a:prstGeom prst="rect">
            <a:avLst/>
          </a:prstGeom>
          <a:noFill/>
          <a:ln w="28575">
            <a:solidFill>
              <a:srgbClr val="45B3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B3F8DED-9932-32D6-7CE6-86823417F535}"/>
              </a:ext>
            </a:extLst>
          </p:cNvPr>
          <p:cNvSpPr/>
          <p:nvPr/>
        </p:nvSpPr>
        <p:spPr>
          <a:xfrm>
            <a:off x="884919" y="2117601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LID4096" sz="2800" dirty="0"/>
          </a:p>
        </p:txBody>
      </p:sp>
      <p:pic>
        <p:nvPicPr>
          <p:cNvPr id="14" name="图片 13" descr="图形用户界面&#10;&#10;AI 生成的内容可能不正确。">
            <a:extLst>
              <a:ext uri="{FF2B5EF4-FFF2-40B4-BE49-F238E27FC236}">
                <a16:creationId xmlns:a16="http://schemas.microsoft.com/office/drawing/2014/main" id="{F2B2F3C9-18A2-E19A-10AF-C309B7188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18" y="3346643"/>
            <a:ext cx="2858114" cy="285811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4C5561F4-7649-5937-F687-8F1D69439C55}"/>
              </a:ext>
            </a:extLst>
          </p:cNvPr>
          <p:cNvSpPr/>
          <p:nvPr/>
        </p:nvSpPr>
        <p:spPr>
          <a:xfrm>
            <a:off x="272444" y="3695732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LID4096" sz="28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23FAC0-189D-908F-2FBB-9DB4AF59DDC0}"/>
              </a:ext>
            </a:extLst>
          </p:cNvPr>
          <p:cNvSpPr/>
          <p:nvPr/>
        </p:nvSpPr>
        <p:spPr>
          <a:xfrm>
            <a:off x="1204927" y="3416700"/>
            <a:ext cx="2579194" cy="2766803"/>
          </a:xfrm>
          <a:prstGeom prst="rect">
            <a:avLst/>
          </a:prstGeom>
          <a:noFill/>
          <a:ln w="28575">
            <a:solidFill>
              <a:srgbClr val="45B3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76185455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668A6-CCFB-C489-150B-8D6B5D00A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D7FA1A-BF1D-44B5-A873-3FA49F85D530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437220-467F-2B96-2DCE-F4CC517C6B68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73DAFA-7D35-495E-DAA0-EDF7C07C9973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Initialize the Model Training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0BE0160-7206-38DD-F400-34507D0127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F34069E-5773-F7DB-81DD-BC25B93FBC0D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626946-CF0D-0C0E-0140-8B6C018A3936}"/>
              </a:ext>
            </a:extLst>
          </p:cNvPr>
          <p:cNvSpPr txBox="1"/>
          <p:nvPr/>
        </p:nvSpPr>
        <p:spPr>
          <a:xfrm>
            <a:off x="6705599" y="2644170"/>
            <a:ext cx="4998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Open the koi2 tab and find “koi2 </a:t>
            </a:r>
            <a:r>
              <a:rPr lang="en-US" altLang="zh-CN" sz="2800" dirty="0" err="1"/>
              <a:t>init</a:t>
            </a:r>
            <a:r>
              <a:rPr lang="en-US" altLang="zh-CN" sz="2800" dirty="0"/>
              <a:t> </a:t>
            </a:r>
            <a:r>
              <a:rPr lang="en-US" altLang="zh-CN" sz="2800" dirty="0" err="1"/>
              <a:t>tx</a:t>
            </a:r>
            <a:r>
              <a:rPr lang="en-US" altLang="zh-CN" sz="2800" dirty="0"/>
              <a:t> P2 </a:t>
            </a:r>
            <a:r>
              <a:rPr lang="en-US" altLang="zh-CN" sz="2800" dirty="0" err="1"/>
              <a:t>rx</a:t>
            </a:r>
            <a:r>
              <a:rPr lang="en-US" altLang="zh-CN" sz="2800" dirty="0"/>
              <a:t> P12” and “switch function none mode </a:t>
            </a:r>
            <a:r>
              <a:rPr lang="en-US" altLang="zh-CN" sz="2800" dirty="0" err="1"/>
              <a:t>iot</a:t>
            </a:r>
            <a:r>
              <a:rPr lang="en-US" altLang="zh-CN" sz="2800" dirty="0"/>
              <a:t> off” blocks.</a:t>
            </a:r>
            <a:endParaRPr lang="LID4096" sz="2800" dirty="0"/>
          </a:p>
        </p:txBody>
      </p:sp>
      <p:pic>
        <p:nvPicPr>
          <p:cNvPr id="8" name="图片 7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8165C4D2-D339-ADF5-00A5-1AAD2B79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" y="1723330"/>
            <a:ext cx="5600762" cy="40948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48EF61C-BA62-AE38-8EAE-63A071F3A4DC}"/>
              </a:ext>
            </a:extLst>
          </p:cNvPr>
          <p:cNvSpPr/>
          <p:nvPr/>
        </p:nvSpPr>
        <p:spPr>
          <a:xfrm>
            <a:off x="2214525" y="3527441"/>
            <a:ext cx="3430663" cy="553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37BC47B-65FC-EC34-BC03-494471E97371}"/>
              </a:ext>
            </a:extLst>
          </p:cNvPr>
          <p:cNvSpPr/>
          <p:nvPr/>
        </p:nvSpPr>
        <p:spPr>
          <a:xfrm>
            <a:off x="1427298" y="1353141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LID4096" sz="2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21D42-7AF8-4BD6-6176-C5EB3FFE8AAE}"/>
              </a:ext>
            </a:extLst>
          </p:cNvPr>
          <p:cNvSpPr/>
          <p:nvPr/>
        </p:nvSpPr>
        <p:spPr>
          <a:xfrm>
            <a:off x="2214525" y="2071632"/>
            <a:ext cx="2631247" cy="553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19163221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03954969-FFB8-4428-837A-7F6009F4B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" b="3090"/>
          <a:stretch/>
        </p:blipFill>
        <p:spPr>
          <a:xfrm>
            <a:off x="9165771" y="2946363"/>
            <a:ext cx="2930302" cy="39116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5C0A1E-968D-43CB-8B4A-F10F2B1026E2}"/>
              </a:ext>
            </a:extLst>
          </p:cNvPr>
          <p:cNvSpPr/>
          <p:nvPr/>
        </p:nvSpPr>
        <p:spPr>
          <a:xfrm rot="16200000">
            <a:off x="-2169777" y="2173654"/>
            <a:ext cx="6856315" cy="2512381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7E2B43D9-8CE9-467A-8EE5-F6600FBEDD75}"/>
              </a:ext>
            </a:extLst>
          </p:cNvPr>
          <p:cNvSpPr/>
          <p:nvPr/>
        </p:nvSpPr>
        <p:spPr>
          <a:xfrm>
            <a:off x="385771" y="1682581"/>
            <a:ext cx="8834429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01662A37-940D-47A6-BAE1-FC5FBF97C7F2}"/>
              </a:ext>
            </a:extLst>
          </p:cNvPr>
          <p:cNvSpPr/>
          <p:nvPr/>
        </p:nvSpPr>
        <p:spPr>
          <a:xfrm>
            <a:off x="385771" y="2709678"/>
            <a:ext cx="7936962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3B3D1EB2-6F2C-4444-9385-12606E2CBAA5}"/>
              </a:ext>
            </a:extLst>
          </p:cNvPr>
          <p:cNvSpPr/>
          <p:nvPr/>
        </p:nvSpPr>
        <p:spPr>
          <a:xfrm>
            <a:off x="385770" y="3763925"/>
            <a:ext cx="7056430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3C3A6B47-CE36-4B35-A510-EF2F2EE92736}"/>
              </a:ext>
            </a:extLst>
          </p:cNvPr>
          <p:cNvSpPr/>
          <p:nvPr/>
        </p:nvSpPr>
        <p:spPr>
          <a:xfrm>
            <a:off x="385772" y="4866846"/>
            <a:ext cx="6387561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F3CBA8DF-65F9-422B-BF90-9BB8692E4CA6}"/>
              </a:ext>
            </a:extLst>
          </p:cNvPr>
          <p:cNvSpPr/>
          <p:nvPr/>
        </p:nvSpPr>
        <p:spPr>
          <a:xfrm>
            <a:off x="385772" y="5974885"/>
            <a:ext cx="5292763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3CB93B0-BF99-484B-9714-C2654BCDD63A}"/>
              </a:ext>
            </a:extLst>
          </p:cNvPr>
          <p:cNvSpPr txBox="1"/>
          <p:nvPr/>
        </p:nvSpPr>
        <p:spPr>
          <a:xfrm flipH="1">
            <a:off x="2519239" y="1836166"/>
            <a:ext cx="60655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Reviewing time</a:t>
            </a:r>
            <a:endParaRPr lang="zh-CN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F03223A-CA92-44CB-B330-EFF718B01F07}"/>
              </a:ext>
            </a:extLst>
          </p:cNvPr>
          <p:cNvSpPr txBox="1"/>
          <p:nvPr/>
        </p:nvSpPr>
        <p:spPr>
          <a:xfrm flipH="1">
            <a:off x="2507878" y="2864428"/>
            <a:ext cx="7056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Machine Learning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989BAB-AC6D-464B-9342-93CA48FDCDEB}"/>
              </a:ext>
            </a:extLst>
          </p:cNvPr>
          <p:cNvSpPr txBox="1"/>
          <p:nvPr/>
        </p:nvSpPr>
        <p:spPr>
          <a:xfrm flipH="1">
            <a:off x="2514571" y="3913985"/>
            <a:ext cx="6979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Learning Process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6FD4B51-7E8E-4D21-AEF9-676FE0963031}"/>
              </a:ext>
            </a:extLst>
          </p:cNvPr>
          <p:cNvSpPr txBox="1"/>
          <p:nvPr/>
        </p:nvSpPr>
        <p:spPr>
          <a:xfrm flipH="1">
            <a:off x="2460486" y="5015594"/>
            <a:ext cx="4511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 KOI2 Training Program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4ACCEB5-E9BA-4EA2-A7A3-3BE5F04510AE}"/>
              </a:ext>
            </a:extLst>
          </p:cNvPr>
          <p:cNvSpPr txBox="1"/>
          <p:nvPr/>
        </p:nvSpPr>
        <p:spPr>
          <a:xfrm flipH="1">
            <a:off x="2507880" y="6124945"/>
            <a:ext cx="6979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Model Testing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pic>
        <p:nvPicPr>
          <p:cNvPr id="16" name="圖片 15" descr="一張含有 室外 的圖片&#10;&#10;描述是以高可信度產生">
            <a:extLst>
              <a:ext uri="{FF2B5EF4-FFF2-40B4-BE49-F238E27FC236}">
                <a16:creationId xmlns:a16="http://schemas.microsoft.com/office/drawing/2014/main" id="{2983E5AE-0A3C-4D8E-9BB4-21E298997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1" t="24470" r="28850" b="24314"/>
          <a:stretch/>
        </p:blipFill>
        <p:spPr>
          <a:xfrm>
            <a:off x="578474" y="50246"/>
            <a:ext cx="1359811" cy="1638297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8DBEA4B-8EE9-448E-B3CC-69910E68B51C}"/>
              </a:ext>
            </a:extLst>
          </p:cNvPr>
          <p:cNvSpPr txBox="1"/>
          <p:nvPr/>
        </p:nvSpPr>
        <p:spPr>
          <a:xfrm>
            <a:off x="7126128" y="14508"/>
            <a:ext cx="5123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Century Gothic" panose="020B0502020202020204" pitchFamily="34" charset="0"/>
              </a:rPr>
              <a:t>© TURNED-E! Education Limited </a:t>
            </a:r>
            <a:r>
              <a:rPr lang="zh-CN" altLang="en-US" sz="1500" dirty="0">
                <a:latin typeface="Adobe 宋体 Std L" panose="02020300000000000000" pitchFamily="18" charset="-128"/>
                <a:ea typeface="Adobe 宋体 Std L" panose="02020300000000000000" pitchFamily="18" charset="-128"/>
              </a:rPr>
              <a:t>育教創科有限公司 </a:t>
            </a:r>
            <a:r>
              <a:rPr lang="en-US" altLang="zh-CN" sz="1500" dirty="0">
                <a:latin typeface="Century Gothic" panose="020B0502020202020204" pitchFamily="34" charset="0"/>
              </a:rPr>
              <a:t>2025</a:t>
            </a:r>
            <a:endParaRPr lang="zh-HK" altLang="en-US" sz="1500" dirty="0">
              <a:latin typeface="Century Gothic" panose="020B0502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F74187-9F93-6E74-B033-86E91B304AF8}"/>
              </a:ext>
            </a:extLst>
          </p:cNvPr>
          <p:cNvSpPr txBox="1"/>
          <p:nvPr/>
        </p:nvSpPr>
        <p:spPr>
          <a:xfrm flipH="1">
            <a:off x="3812580" y="502295"/>
            <a:ext cx="64545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HK" sz="6000" b="1" spc="600" dirty="0">
                <a:latin typeface="等线"/>
                <a:ea typeface="等线"/>
                <a:cs typeface="Century Gothic" charset="0"/>
              </a:rPr>
              <a:t>Agenda</a:t>
            </a:r>
            <a:endParaRPr lang="en-US" altLang="zh-HK" sz="6000" b="1" spc="600" dirty="0">
              <a:latin typeface="等线" panose="02010600030101010101" pitchFamily="2" charset="-122"/>
              <a:ea typeface="等线" panose="02010600030101010101" pitchFamily="2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9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CBC67-2CCA-BDB4-A7E5-43FEB3B3F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6A274A2-79F1-AE77-3C73-116C2252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04" y="1756402"/>
            <a:ext cx="6256074" cy="409142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92BB45-314E-D140-328A-257A20160CD4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1FBA083-67E7-9AD7-A49E-12E7E3B5A048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E2C3A6-929B-0EAA-BE92-AB199E33E4AC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Initialize the Model Training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2C239ED-778E-496B-0C6D-75E6FB8F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E5FB7C3-DE35-83BF-CB6E-BE0831181D4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C52644-1A0C-1800-0EC1-C91982F278ED}"/>
              </a:ext>
            </a:extLst>
          </p:cNvPr>
          <p:cNvSpPr txBox="1"/>
          <p:nvPr/>
        </p:nvSpPr>
        <p:spPr>
          <a:xfrm>
            <a:off x="6920837" y="3003234"/>
            <a:ext cx="4998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them to on start block, and replace the “none mode” with “classify image”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454275-A9EF-5E9C-C3F0-762FD218E82C}"/>
              </a:ext>
            </a:extLst>
          </p:cNvPr>
          <p:cNvSpPr/>
          <p:nvPr/>
        </p:nvSpPr>
        <p:spPr>
          <a:xfrm>
            <a:off x="3449437" y="4520375"/>
            <a:ext cx="1308632" cy="599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788FE02-BFEC-2CC6-75D3-65EB44C908F6}"/>
              </a:ext>
            </a:extLst>
          </p:cNvPr>
          <p:cNvSpPr/>
          <p:nvPr/>
        </p:nvSpPr>
        <p:spPr>
          <a:xfrm>
            <a:off x="272444" y="3695732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LID4096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FCCAD4A-F058-7F7E-54FB-06DBD552A4E6}"/>
              </a:ext>
            </a:extLst>
          </p:cNvPr>
          <p:cNvSpPr/>
          <p:nvPr/>
        </p:nvSpPr>
        <p:spPr>
          <a:xfrm>
            <a:off x="272444" y="2304661"/>
            <a:ext cx="3226368" cy="599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5295496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00D84-5773-6359-C367-320C7AC89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A39BD24-793F-89B0-F220-DCE791567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989" y="1394831"/>
            <a:ext cx="3873998" cy="481610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03FFCE4-A093-5E75-3F0C-C1095DFDAC60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3259FF2-BCE9-4F49-E863-31E3B0F6DABB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EDCC78-36B8-5567-A8DE-259E11599290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Classify image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64422D2-6033-88A8-2E9D-22766FF0E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D5F9330-1E85-5EBC-F6E4-7212BAE7932A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A07FDC-8D9A-3B6F-3F85-AA254B71E274}"/>
              </a:ext>
            </a:extLst>
          </p:cNvPr>
          <p:cNvSpPr txBox="1"/>
          <p:nvPr/>
        </p:nvSpPr>
        <p:spPr>
          <a:xfrm>
            <a:off x="6897018" y="2303811"/>
            <a:ext cx="49987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Open the KOI2 tab and find the “classifier” part.</a:t>
            </a:r>
          </a:p>
          <a:p>
            <a:endParaRPr lang="en-US" altLang="zh-CN" sz="2800" dirty="0"/>
          </a:p>
          <a:p>
            <a:r>
              <a:rPr lang="en-US" altLang="zh-CN" sz="2800" dirty="0"/>
              <a:t>We need the second one to classify.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4A61913-8F25-D5A9-265A-CF2DBE933A42}"/>
              </a:ext>
            </a:extLst>
          </p:cNvPr>
          <p:cNvSpPr/>
          <p:nvPr/>
        </p:nvSpPr>
        <p:spPr>
          <a:xfrm>
            <a:off x="331942" y="1707274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LID4096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F78B423-3360-A815-FDB0-2367EB9ED2FB}"/>
              </a:ext>
            </a:extLst>
          </p:cNvPr>
          <p:cNvSpPr/>
          <p:nvPr/>
        </p:nvSpPr>
        <p:spPr>
          <a:xfrm>
            <a:off x="982988" y="2303811"/>
            <a:ext cx="2407911" cy="608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0529474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2AD70-C6ED-0EAB-DF4A-6BD9D9C26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E3EF728-E773-1091-C3EE-70C780C8C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3027" y="1338687"/>
            <a:ext cx="9387664" cy="21737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1506C26-E15A-B1D4-04CA-1BB9613E4D6F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086374-FB4D-E967-3114-4D5EB8AB42A0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A27890-0176-408E-8F98-E69DE06B0EC8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Model Training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AB69DC-7FA3-5ED7-D192-5EA794CC9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1E69DA3-4DF7-D30F-3E21-9743FA70DA2D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EC4686D-CEF3-E383-6355-DF58D5784D29}"/>
              </a:ext>
            </a:extLst>
          </p:cNvPr>
          <p:cNvSpPr txBox="1"/>
          <p:nvPr/>
        </p:nvSpPr>
        <p:spPr>
          <a:xfrm>
            <a:off x="2959098" y="3571436"/>
            <a:ext cx="71535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two of the “classify image add tag” blocks to “on button pressed” block. </a:t>
            </a:r>
          </a:p>
          <a:p>
            <a:endParaRPr lang="en-US" altLang="zh-CN" sz="2800" dirty="0"/>
          </a:p>
          <a:p>
            <a:r>
              <a:rPr lang="en-US" altLang="zh-CN" sz="2800" dirty="0"/>
              <a:t>After pressed the button, the KOI2 would learn the picture and identify man and woman.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1D325D9-8B03-8F2F-82A2-CBFEB739F457}"/>
              </a:ext>
            </a:extLst>
          </p:cNvPr>
          <p:cNvSpPr/>
          <p:nvPr/>
        </p:nvSpPr>
        <p:spPr>
          <a:xfrm>
            <a:off x="331942" y="1707274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LID4096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0B6BF83-1A10-9339-8612-495B83F74961}"/>
              </a:ext>
            </a:extLst>
          </p:cNvPr>
          <p:cNvSpPr/>
          <p:nvPr/>
        </p:nvSpPr>
        <p:spPr>
          <a:xfrm>
            <a:off x="2000501" y="2148317"/>
            <a:ext cx="4177141" cy="786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255E388-602B-96B4-B0A6-0A96ADD93437}"/>
              </a:ext>
            </a:extLst>
          </p:cNvPr>
          <p:cNvSpPr/>
          <p:nvPr/>
        </p:nvSpPr>
        <p:spPr>
          <a:xfrm>
            <a:off x="6535893" y="2148317"/>
            <a:ext cx="4404250" cy="786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14020931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02748-2264-C3E1-F98C-FEC06042E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ABB4881-89F6-1901-C8DF-7A851A13E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403" y="2261025"/>
            <a:ext cx="6372667" cy="357215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0E41AAB-D2F2-220D-0945-E3B6324FD0DD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9300FB8-0035-E31D-32B1-07FBE8A544F6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BBBB8BA-E38A-529E-B2F3-CEFF8D366A07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Model Training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04D0CBC-6EA9-17E7-3105-4FB636F77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AB35B98-A872-7C03-1296-AC372D27CC54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AD732C-8204-6AF0-F722-4A24A74BC250}"/>
              </a:ext>
            </a:extLst>
          </p:cNvPr>
          <p:cNvSpPr txBox="1"/>
          <p:nvPr/>
        </p:nvSpPr>
        <p:spPr>
          <a:xfrm>
            <a:off x="6952877" y="2524365"/>
            <a:ext cx="4998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it into the “on button A+B pressed” block.</a:t>
            </a:r>
          </a:p>
          <a:p>
            <a:endParaRPr lang="en-US" altLang="zh-CN" sz="2800" dirty="0"/>
          </a:p>
          <a:p>
            <a:r>
              <a:rPr lang="en-US" altLang="zh-CN" sz="2800" dirty="0"/>
              <a:t>Some addition displays would help us understand whether the model is saved successfully.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F800F10-8798-704D-1820-91E6BC3761DC}"/>
              </a:ext>
            </a:extLst>
          </p:cNvPr>
          <p:cNvSpPr/>
          <p:nvPr/>
        </p:nvSpPr>
        <p:spPr>
          <a:xfrm>
            <a:off x="331942" y="1707274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</a:t>
            </a:r>
            <a:endParaRPr lang="LID4096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7E15CAB-777F-3744-F233-184BB8975B43}"/>
              </a:ext>
            </a:extLst>
          </p:cNvPr>
          <p:cNvSpPr/>
          <p:nvPr/>
        </p:nvSpPr>
        <p:spPr>
          <a:xfrm>
            <a:off x="413657" y="2903311"/>
            <a:ext cx="6156456" cy="699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7388724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F0073-F1B9-7C3B-7134-4D68B54C8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D2A0ED-5937-0C3B-F21B-A6F14763BED8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0BAEADA-0694-6CDB-2896-2411540D9D13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CECBCE0-22BD-9891-0304-50900FE262AD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Model Training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1809CF-557F-5349-345C-BD84FD7FCD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239CFCC-4EE4-D192-78CB-BD2B7E7141D7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652289-3615-3160-EA2B-852234D95D1E}"/>
              </a:ext>
            </a:extLst>
          </p:cNvPr>
          <p:cNvSpPr txBox="1"/>
          <p:nvPr/>
        </p:nvSpPr>
        <p:spPr>
          <a:xfrm>
            <a:off x="1310053" y="1389027"/>
            <a:ext cx="982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Search for images of men and women separately on Google.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CDFA948-D868-0A92-129E-62F37D9227D3}"/>
              </a:ext>
            </a:extLst>
          </p:cNvPr>
          <p:cNvSpPr/>
          <p:nvPr/>
        </p:nvSpPr>
        <p:spPr>
          <a:xfrm>
            <a:off x="171449" y="1388426"/>
            <a:ext cx="783844" cy="7838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  <a:endParaRPr lang="LID4096" sz="2800" dirty="0"/>
          </a:p>
        </p:txBody>
      </p:sp>
      <p:pic>
        <p:nvPicPr>
          <p:cNvPr id="4" name="图片 3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FEEF8BBD-FDDA-682B-8DCD-A06912036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2233942"/>
            <a:ext cx="7471318" cy="2938386"/>
          </a:xfrm>
          <a:prstGeom prst="rect">
            <a:avLst/>
          </a:prstGeom>
        </p:spPr>
      </p:pic>
      <p:pic>
        <p:nvPicPr>
          <p:cNvPr id="8" name="图片 7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ABA5B591-294C-2ADF-ABB3-9AC0782445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320" b="-272"/>
          <a:stretch>
            <a:fillRect/>
          </a:stretch>
        </p:blipFill>
        <p:spPr>
          <a:xfrm>
            <a:off x="4581292" y="2865843"/>
            <a:ext cx="7610051" cy="34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68678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CE0DB-E0D0-7F61-92A0-3207B4FCF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08A1BA2-F73F-ACB8-1376-1F73F3296C4C}"/>
              </a:ext>
            </a:extLst>
          </p:cNvPr>
          <p:cNvSpPr/>
          <p:nvPr/>
        </p:nvSpPr>
        <p:spPr>
          <a:xfrm>
            <a:off x="0" y="1281734"/>
            <a:ext cx="6597570" cy="503470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48ACAC2-6C6E-B574-C4D6-0B84809A6395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BBB5564-314B-9132-76E0-DCF31D9167CA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9FA37C6-9633-8BF5-BA1B-FA8CF3A59AC4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Model Training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BDF0E89-2374-A95A-A439-F3A372E674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9B4BCFB-F42B-F540-5560-6502E465126D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DBD36F1-D1E8-72D1-AD35-0350373DAE03}"/>
              </a:ext>
            </a:extLst>
          </p:cNvPr>
          <p:cNvSpPr txBox="1"/>
          <p:nvPr/>
        </p:nvSpPr>
        <p:spPr>
          <a:xfrm>
            <a:off x="6755475" y="1444182"/>
            <a:ext cx="5436525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800" dirty="0">
                <a:ea typeface="等线"/>
                <a:cs typeface="Calibri"/>
              </a:rPr>
              <a:t> Press the B button a and take a shoot, you may see a “woman” and </a:t>
            </a:r>
            <a:r>
              <a:rPr lang="zh-CN" altLang="en-US" sz="2800" dirty="0">
                <a:ea typeface="等线"/>
                <a:cs typeface="Calibri"/>
              </a:rPr>
              <a:t>“</a:t>
            </a:r>
            <a:r>
              <a:rPr lang="en-US" altLang="zh-CN" sz="2800" dirty="0">
                <a:ea typeface="等线"/>
                <a:cs typeface="Calibri"/>
              </a:rPr>
              <a:t>woman:2</a:t>
            </a:r>
            <a:r>
              <a:rPr lang="zh-CN" altLang="en-US" sz="2800" dirty="0">
                <a:ea typeface="等线"/>
                <a:cs typeface="Calibri"/>
              </a:rPr>
              <a:t>”</a:t>
            </a:r>
            <a:r>
              <a:rPr lang="en-US" altLang="zh-CN" sz="2800" dirty="0">
                <a:ea typeface="等线"/>
                <a:cs typeface="Calibri"/>
              </a:rPr>
              <a:t> shown at the top left conner, the “2” means it’s the second picture added into the model. </a:t>
            </a:r>
          </a:p>
          <a:p>
            <a:endParaRPr lang="en-US" altLang="zh-CN" sz="2800" dirty="0">
              <a:ea typeface="等线"/>
              <a:cs typeface="Calibri"/>
            </a:endParaRPr>
          </a:p>
          <a:p>
            <a:r>
              <a:rPr lang="en-US" altLang="zh-CN" sz="2800" dirty="0">
                <a:ea typeface="等线"/>
                <a:cs typeface="Calibri"/>
              </a:rPr>
              <a:t>KOI2 allows to save at top of 40 pictures, so we need to save at top of 20 pictures under each tag.</a:t>
            </a:r>
          </a:p>
        </p:txBody>
      </p:sp>
      <p:pic>
        <p:nvPicPr>
          <p:cNvPr id="16" name="图片 15" descr="屏幕上有字&#10;&#10;AI 生成的内容可能不正确。">
            <a:extLst>
              <a:ext uri="{FF2B5EF4-FFF2-40B4-BE49-F238E27FC236}">
                <a16:creationId xmlns:a16="http://schemas.microsoft.com/office/drawing/2014/main" id="{A97AF34C-27C3-9943-3B88-8935D54E4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27781" r="9612" b="22260"/>
          <a:stretch>
            <a:fillRect/>
          </a:stretch>
        </p:blipFill>
        <p:spPr>
          <a:xfrm>
            <a:off x="62842" y="1650636"/>
            <a:ext cx="3210481" cy="4513817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F1AB4D8E-9EFC-0CBC-182C-4DC802510AC7}"/>
              </a:ext>
            </a:extLst>
          </p:cNvPr>
          <p:cNvSpPr/>
          <p:nvPr/>
        </p:nvSpPr>
        <p:spPr>
          <a:xfrm>
            <a:off x="171449" y="1388426"/>
            <a:ext cx="783844" cy="7838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/>
              <a:t>11</a:t>
            </a:r>
            <a:endParaRPr lang="LID4096" sz="2800" dirty="0"/>
          </a:p>
        </p:txBody>
      </p:sp>
      <p:pic>
        <p:nvPicPr>
          <p:cNvPr id="18" name="图片 17" descr="屏幕上有字&#10;&#10;AI 生成的内容可能不正确。">
            <a:extLst>
              <a:ext uri="{FF2B5EF4-FFF2-40B4-BE49-F238E27FC236}">
                <a16:creationId xmlns:a16="http://schemas.microsoft.com/office/drawing/2014/main" id="{72674112-6F38-906D-3418-DA37FF61E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28809" r="20369" b="23254"/>
          <a:stretch>
            <a:fillRect/>
          </a:stretch>
        </p:blipFill>
        <p:spPr>
          <a:xfrm>
            <a:off x="3283895" y="1572985"/>
            <a:ext cx="3207946" cy="45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3605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6F359-B19B-5A34-C817-C02C60A51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3311379-351D-E72C-91F8-DAA2BA45E093}"/>
              </a:ext>
            </a:extLst>
          </p:cNvPr>
          <p:cNvSpPr/>
          <p:nvPr/>
        </p:nvSpPr>
        <p:spPr>
          <a:xfrm>
            <a:off x="0" y="1281734"/>
            <a:ext cx="4371279" cy="503470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图片 12" descr="屏幕上有字&#10;&#10;AI 生成的内容可能不正确。">
            <a:extLst>
              <a:ext uri="{FF2B5EF4-FFF2-40B4-BE49-F238E27FC236}">
                <a16:creationId xmlns:a16="http://schemas.microsoft.com/office/drawing/2014/main" id="{43E34CB0-276F-694A-971C-1781248D4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1747014"/>
            <a:ext cx="3713640" cy="42619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36BDA77-7DC2-BDDF-A2EE-467B62468B46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3FFD915-96ED-DB45-C43E-ECC3775AB232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F021414-2D9B-7E58-A753-8D643AD4243E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Classify image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A065524-ED4B-583E-20ED-8868238689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66540AD-CB06-A3B8-02C6-F0575C073539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ECE6E20-819E-3032-B0DA-11D007B28E11}"/>
              </a:ext>
            </a:extLst>
          </p:cNvPr>
          <p:cNvSpPr txBox="1"/>
          <p:nvPr/>
        </p:nvSpPr>
        <p:spPr>
          <a:xfrm>
            <a:off x="4371279" y="2744850"/>
            <a:ext cx="7472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After training and save the model (press A and B button at the same time), a notification would be displayed at the top left corner. </a:t>
            </a:r>
          </a:p>
          <a:p>
            <a:endParaRPr lang="en-US" altLang="zh-CN" sz="2800" dirty="0"/>
          </a:p>
          <a:p>
            <a:r>
              <a:rPr lang="en-US" altLang="zh-CN" sz="2800" dirty="0"/>
              <a:t>After that, we need to load the model and test it.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A91455B-50B8-91B0-3A7D-089DB694353E}"/>
              </a:ext>
            </a:extLst>
          </p:cNvPr>
          <p:cNvSpPr/>
          <p:nvPr/>
        </p:nvSpPr>
        <p:spPr>
          <a:xfrm>
            <a:off x="171449" y="1388426"/>
            <a:ext cx="783844" cy="7838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/>
              <a:t>12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186900555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E4B4171-EEC1-4500-A80F-72C0EBF77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7" b="94041" l="7517" r="89749">
                        <a14:foregroundMark x1="21868" y1="6704" x2="46697" y2="2793"/>
                        <a14:foregroundMark x1="46697" y1="2793" x2="47836" y2="2980"/>
                        <a14:foregroundMark x1="30752" y1="33147" x2="68793" y2="32216"/>
                        <a14:foregroundMark x1="7517" y1="94041" x2="16629" y2="93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8114" y="1113181"/>
            <a:ext cx="1615771" cy="19764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02C4547-639C-4CA3-B6FF-F6219171B013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A024117-1448-4142-A5D5-10CD0EC2234F}"/>
              </a:ext>
            </a:extLst>
          </p:cNvPr>
          <p:cNvSpPr txBox="1"/>
          <p:nvPr/>
        </p:nvSpPr>
        <p:spPr>
          <a:xfrm flipH="1">
            <a:off x="0" y="3556081"/>
            <a:ext cx="12330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Model Testing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9C82C9A-A2BC-4998-9835-E8EAFD2AA6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A9BE01A-2B04-4716-AA1F-0D980EDAEC65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50833554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D7D35-72D3-B208-3AEF-DBA24F863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1BDB90-DF53-2635-EAEA-CDF6A1A1A10F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6A573B-55EC-6684-D305-5E5E88C80DA0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CE6AEC6-D434-A1BF-D056-F54C9FECCD5D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Lode the Model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720188-42E3-3579-87D9-861E22087E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4F906BF-1FAE-46CF-93E8-AF713E7A665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6EF447-C060-FA15-39AE-47E9A452CD81}"/>
              </a:ext>
            </a:extLst>
          </p:cNvPr>
          <p:cNvSpPr txBox="1"/>
          <p:nvPr/>
        </p:nvSpPr>
        <p:spPr>
          <a:xfrm>
            <a:off x="6804178" y="2518450"/>
            <a:ext cx="49987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We need the fifth and sixth blocks to load the model and get the result.</a:t>
            </a:r>
          </a:p>
          <a:p>
            <a:endParaRPr lang="en-US" altLang="zh-CN" sz="2800" dirty="0"/>
          </a:p>
          <a:p>
            <a:r>
              <a:rPr lang="en-US" altLang="zh-CN" sz="2800" dirty="0"/>
              <a:t>Two value blocks, ”classify image get class” and “classify image get similarity” are 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82291C2-4FAC-B38B-5687-841E7DDD8792}"/>
              </a:ext>
            </a:extLst>
          </p:cNvPr>
          <p:cNvSpPr/>
          <p:nvPr/>
        </p:nvSpPr>
        <p:spPr>
          <a:xfrm>
            <a:off x="171449" y="1792563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LID4096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0ED6095-8896-9930-7AF5-A6A19B729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028" y="1348351"/>
            <a:ext cx="3936771" cy="48941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064F90A-D818-AF04-66E2-21F186707739}"/>
              </a:ext>
            </a:extLst>
          </p:cNvPr>
          <p:cNvSpPr/>
          <p:nvPr/>
        </p:nvSpPr>
        <p:spPr>
          <a:xfrm>
            <a:off x="870856" y="4000500"/>
            <a:ext cx="4082143" cy="5111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27B038D-18F9-255B-59B9-F4E73F7420C5}"/>
              </a:ext>
            </a:extLst>
          </p:cNvPr>
          <p:cNvSpPr/>
          <p:nvPr/>
        </p:nvSpPr>
        <p:spPr>
          <a:xfrm>
            <a:off x="989465" y="4610311"/>
            <a:ext cx="2238150" cy="5111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F71F8A6-A84E-18C0-5277-59E113E66F9B}"/>
              </a:ext>
            </a:extLst>
          </p:cNvPr>
          <p:cNvSpPr/>
          <p:nvPr/>
        </p:nvSpPr>
        <p:spPr>
          <a:xfrm>
            <a:off x="940029" y="2857500"/>
            <a:ext cx="1852158" cy="511185"/>
          </a:xfrm>
          <a:prstGeom prst="rect">
            <a:avLst/>
          </a:prstGeom>
          <a:noFill/>
          <a:ln w="38100">
            <a:solidFill>
              <a:srgbClr val="5CC7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8AD0CF-31C9-5D50-276B-ED24166DC694}"/>
              </a:ext>
            </a:extLst>
          </p:cNvPr>
          <p:cNvSpPr/>
          <p:nvPr/>
        </p:nvSpPr>
        <p:spPr>
          <a:xfrm>
            <a:off x="934585" y="5732549"/>
            <a:ext cx="2184172" cy="511185"/>
          </a:xfrm>
          <a:prstGeom prst="rect">
            <a:avLst/>
          </a:prstGeom>
          <a:noFill/>
          <a:ln w="38100">
            <a:solidFill>
              <a:srgbClr val="5CC7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27998434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B63EB-9CB3-6E5C-3AA6-60085ED9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80F5209-4FFA-98EE-3CB1-B3BF0DA3C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49" y="2488056"/>
            <a:ext cx="6658904" cy="23762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D4566D5-5A23-B2F2-DC07-24C78E536324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8EEF70-1983-0354-5F60-DB9AF6C16B11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9389D6B-2ADF-D14C-6B10-5BC304E76568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Lode the Model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0E8F91-683A-3B70-584E-E11781A7D3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2F32E79-E399-5F90-E6E1-69F94462468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3B8403-6C0A-236F-D562-8AA15A8DBB26}"/>
              </a:ext>
            </a:extLst>
          </p:cNvPr>
          <p:cNvSpPr txBox="1"/>
          <p:nvPr/>
        </p:nvSpPr>
        <p:spPr>
          <a:xfrm>
            <a:off x="7065375" y="2768232"/>
            <a:ext cx="4998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the two “classify image load model from flash” and “classify image get most similar” blocks to “on button A pressed” block.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8979EBA-4F08-EA45-FD17-9225BC7C1295}"/>
              </a:ext>
            </a:extLst>
          </p:cNvPr>
          <p:cNvSpPr/>
          <p:nvPr/>
        </p:nvSpPr>
        <p:spPr>
          <a:xfrm>
            <a:off x="512898" y="1491015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642664108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ensive English &amp; Classroom Management &gt; Teacher Course">
            <a:extLst>
              <a:ext uri="{FF2B5EF4-FFF2-40B4-BE49-F238E27FC236}">
                <a16:creationId xmlns:a16="http://schemas.microsoft.com/office/drawing/2014/main" id="{E3F6B285-EFD6-4EA1-B5F5-C5631E330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" t="12654" b="241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3408266-F8E4-4399-9494-5A886C748514}"/>
              </a:ext>
            </a:extLst>
          </p:cNvPr>
          <p:cNvSpPr txBox="1"/>
          <p:nvPr/>
        </p:nvSpPr>
        <p:spPr>
          <a:xfrm>
            <a:off x="127170" y="4188336"/>
            <a:ext cx="43334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請尊重你的同學和導師</a:t>
            </a:r>
            <a:endParaRPr lang="en-US" altLang="zh-CN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Be respectful.  </a:t>
            </a: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Respect your classmates and teacher.</a:t>
            </a:r>
          </a:p>
          <a:p>
            <a:pPr algn="ctr"/>
            <a:endParaRPr lang="zh-HK" altLang="en-US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6684E3-0115-4FC8-B06C-72982E93D696}"/>
              </a:ext>
            </a:extLst>
          </p:cNvPr>
          <p:cNvSpPr txBox="1"/>
          <p:nvPr/>
        </p:nvSpPr>
        <p:spPr>
          <a:xfrm>
            <a:off x="4130438" y="4214965"/>
            <a:ext cx="4333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請正確使用器材</a:t>
            </a:r>
            <a:endParaRPr lang="en-US" altLang="zh-CN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Use equipment </a:t>
            </a: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only for class activities. </a:t>
            </a:r>
            <a:endParaRPr lang="zh-HK" altLang="en-US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 Light" panose="02010600030101010101" pitchFamily="2" charset="-122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AA235FD-4475-4892-8C8E-B1324E801C72}"/>
              </a:ext>
            </a:extLst>
          </p:cNvPr>
          <p:cNvSpPr txBox="1"/>
          <p:nvPr/>
        </p:nvSpPr>
        <p:spPr>
          <a:xfrm>
            <a:off x="7855128" y="4206087"/>
            <a:ext cx="4333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盡情享受課堂樂趣吧！</a:t>
            </a:r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Be creative, active </a:t>
            </a: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and have fun!</a:t>
            </a:r>
            <a:endParaRPr lang="zh-HK" altLang="en-US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 Light" panose="02010600030101010101" pitchFamily="2" charset="-122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604C0C-E751-40BB-A5A8-0C2E0A275429}"/>
              </a:ext>
            </a:extLst>
          </p:cNvPr>
          <p:cNvSpPr txBox="1"/>
          <p:nvPr/>
        </p:nvSpPr>
        <p:spPr>
          <a:xfrm flipH="1">
            <a:off x="4127924" y="127610"/>
            <a:ext cx="43334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5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Rules</a:t>
            </a:r>
            <a:endParaRPr lang="zh-HK" altLang="en-US" sz="75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B5F6E95-F596-483A-B1FC-E6B91178141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3781D248-3F55-48D2-A2AC-3C6A9AF87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3" y="1416429"/>
            <a:ext cx="2855793" cy="2855793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8125DE2-4DF1-4B54-94FE-B5F573065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73" y="1361059"/>
            <a:ext cx="2928148" cy="292814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5A34E1E-BA69-42C4-B157-4BA18ADBF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84" y="1328997"/>
            <a:ext cx="2992272" cy="299227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0692FBF-5C04-46A1-BC67-B49A5DB57C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407142" cy="17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58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31411-A463-BB15-D0B7-8E9D6E2F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611B95E2-679F-7F59-E8F1-BE3608344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9" y="1767891"/>
            <a:ext cx="5619594" cy="435892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C008F8D-B874-79DB-2563-498EC41B8512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BD678D-EE27-EF0A-9A1C-3BCCEF8222EA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1B4E940-DF80-D5BD-D214-468453EDA686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Lode the Model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7697CB-6B56-9A3A-50F4-60965DCDE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2DC5259-CE3B-3CE7-D31E-69DA51F7E22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24A571-4A2E-39C3-3BF9-65FE66B900D9}"/>
              </a:ext>
            </a:extLst>
          </p:cNvPr>
          <p:cNvSpPr txBox="1"/>
          <p:nvPr/>
        </p:nvSpPr>
        <p:spPr>
          <a:xfrm>
            <a:off x="6819899" y="1723639"/>
            <a:ext cx="50509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We also need to show the class (tag) and the similarity. </a:t>
            </a:r>
          </a:p>
          <a:p>
            <a:endParaRPr lang="en-US" altLang="zh-CN" sz="2800" dirty="0"/>
          </a:p>
          <a:p>
            <a:r>
              <a:rPr lang="en-US" altLang="zh-CN" sz="2800" dirty="0"/>
              <a:t>The class (tag) would be shown as “man” or “woman”, and the “similarity” is a numerical value that represents the similarity between an image and a training result.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CA99C5D-0A5A-D14E-3096-AA142F9917F0}"/>
              </a:ext>
            </a:extLst>
          </p:cNvPr>
          <p:cNvSpPr/>
          <p:nvPr/>
        </p:nvSpPr>
        <p:spPr>
          <a:xfrm>
            <a:off x="512898" y="1491015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81090648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9621E-874C-4898-3B0C-BF2626A25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B05793C-7845-D2D8-87F8-A78CA203C21E}"/>
              </a:ext>
            </a:extLst>
          </p:cNvPr>
          <p:cNvSpPr/>
          <p:nvPr/>
        </p:nvSpPr>
        <p:spPr>
          <a:xfrm>
            <a:off x="0" y="1281734"/>
            <a:ext cx="4998719" cy="503470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2CE6AB-7D6D-C116-22F5-3B65C1844DE1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FF82340-4943-7F9A-4285-FFC8C7C5C2BC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000E47E-9487-CBC3-3A14-68F12DA9CBD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Model Testing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97CCA35-ABC7-E4EE-B632-27E5A7364A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FE18BBD-9094-7824-1395-35219BC21A0F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3C04C6-7A2A-B922-0467-8444917E7793}"/>
              </a:ext>
            </a:extLst>
          </p:cNvPr>
          <p:cNvSpPr txBox="1"/>
          <p:nvPr/>
        </p:nvSpPr>
        <p:spPr>
          <a:xfrm>
            <a:off x="6096000" y="2798058"/>
            <a:ext cx="4998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After pressed the button A, and saw the notify, the model would be loaded and start to identify the pictures.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F99D2B6-7CE7-68AF-8C36-18DDF7E8443B}"/>
              </a:ext>
            </a:extLst>
          </p:cNvPr>
          <p:cNvSpPr/>
          <p:nvPr/>
        </p:nvSpPr>
        <p:spPr>
          <a:xfrm>
            <a:off x="512898" y="1491015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LID4096" sz="2800" dirty="0"/>
          </a:p>
        </p:txBody>
      </p:sp>
      <p:pic>
        <p:nvPicPr>
          <p:cNvPr id="9" name="图片 8" descr="图片包含 形状&#10;&#10;AI 生成的内容可能不正确。">
            <a:extLst>
              <a:ext uri="{FF2B5EF4-FFF2-40B4-BE49-F238E27FC236}">
                <a16:creationId xmlns:a16="http://schemas.microsoft.com/office/drawing/2014/main" id="{32829CD2-2CA1-D80B-F39B-7E0916AB4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26428" r="27037" b="26825"/>
          <a:stretch>
            <a:fillRect/>
          </a:stretch>
        </p:blipFill>
        <p:spPr>
          <a:xfrm>
            <a:off x="1513673" y="1585922"/>
            <a:ext cx="3265156" cy="429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09455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0341-D49C-33CB-6C54-6F9880B58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33CD60D-0BA1-06B0-9693-A0BE8C68F06E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8AFBC9D-FE44-6054-4BB1-904B85B5CD4E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F26264E-23E5-FF05-3F95-FDB173CD8979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Model Training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034538D-F420-42DE-BB47-34CD337758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6694221-2E3F-512A-BCCE-3E3153406FE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D2CD415-9466-F501-E273-CE115198B2AF}"/>
              </a:ext>
            </a:extLst>
          </p:cNvPr>
          <p:cNvSpPr txBox="1"/>
          <p:nvPr/>
        </p:nvSpPr>
        <p:spPr>
          <a:xfrm>
            <a:off x="1310053" y="1389027"/>
            <a:ext cx="9820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Search for images of men and women separately on Google. </a:t>
            </a:r>
          </a:p>
          <a:p>
            <a:r>
              <a:rPr lang="en-US" altLang="zh-CN" sz="2800" dirty="0"/>
              <a:t>And test the result.</a:t>
            </a:r>
          </a:p>
        </p:txBody>
      </p:sp>
      <p:pic>
        <p:nvPicPr>
          <p:cNvPr id="4" name="图片 3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E3D1AE25-DF8F-B910-3594-BB9F8351B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2233942"/>
            <a:ext cx="7471318" cy="2938386"/>
          </a:xfrm>
          <a:prstGeom prst="rect">
            <a:avLst/>
          </a:prstGeom>
        </p:spPr>
      </p:pic>
      <p:pic>
        <p:nvPicPr>
          <p:cNvPr id="8" name="图片 7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285E4328-8196-913F-14BE-74E61984AF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320" b="-272"/>
          <a:stretch>
            <a:fillRect/>
          </a:stretch>
        </p:blipFill>
        <p:spPr>
          <a:xfrm>
            <a:off x="4581292" y="2865843"/>
            <a:ext cx="7610051" cy="3430906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6B59A41F-13FC-7BD7-CCB2-38AE2342621B}"/>
              </a:ext>
            </a:extLst>
          </p:cNvPr>
          <p:cNvSpPr/>
          <p:nvPr/>
        </p:nvSpPr>
        <p:spPr>
          <a:xfrm>
            <a:off x="512898" y="1491015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973738989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33CED8E-2E6A-4335-B55A-ED937FB3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4" b="89764" l="9873" r="90764">
                        <a14:foregroundMark x1="47452" y1="8924" x2="57006" y2="9449"/>
                        <a14:foregroundMark x1="89172" y1="75328" x2="90764" y2="75066"/>
                        <a14:foregroundMark x1="62739" y1="68766" x2="62739" y2="68766"/>
                        <a14:foregroundMark x1="45860" y1="68766" x2="45860" y2="68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72" y="1008285"/>
            <a:ext cx="1880255" cy="228145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A8FB43D-641F-4D9F-8AAB-678827B55A0F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168ED52-B54B-4408-B7C5-19FD66A66BDE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Free Creating Time</a:t>
            </a:r>
            <a:endParaRPr lang="zh-HK" altLang="en-US" sz="4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27156C-A954-4DC4-8716-105467F78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370A683-D90C-4DD8-9212-183ED04148F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44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56FACD0-EB98-4383-9C29-6C8905C06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1" b="93509" l="9984" r="89853">
                        <a14:foregroundMark x1="42881" y1="8772" x2="52046" y2="8596"/>
                        <a14:foregroundMark x1="52046" y1="8596" x2="55319" y2="8596"/>
                        <a14:foregroundMark x1="19149" y1="93333" x2="78560" y2="93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9431" y="932549"/>
            <a:ext cx="2353138" cy="219523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153D5A5-91B2-4A6F-BCEA-3757E7414FA2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99FA7A5-0230-4056-87F1-09C1C532E525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Summarize</a:t>
            </a:r>
            <a:endParaRPr lang="zh-HK" altLang="en-US" sz="4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F5A6BF7-7848-4578-AE5C-BB17444EAE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D8A7518-3041-4CBA-96CC-7E5837B3182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426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E698E3A-AD35-464C-8F13-1EA4418E3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4678" l="9506" r="89734">
                        <a14:foregroundMark x1="17490" y1="92997" x2="17490" y2="92997"/>
                        <a14:foregroundMark x1="63878" y1="94678" x2="63878" y2="94678"/>
                        <a14:foregroundMark x1="44867" y1="9524" x2="44867" y2="9524"/>
                        <a14:foregroundMark x1="9506" y1="41176" x2="9506" y2="4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65" y="832156"/>
            <a:ext cx="1694070" cy="229955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67472DD-927E-433F-8C32-5051D0B038F5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C86C69-FF26-42DB-B0F2-707FAC19A384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Revision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6554854-F6B2-4666-A93C-7E43A2BBE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C3AB1D2-35FA-41CA-9909-BCD362908D99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4623510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F9E7C-F917-2206-2D4C-D56257621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616C22A-9652-DAAD-A468-A364B5C730D9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66B0EF-DDBF-AB13-88F8-BAF8EA836C26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C318D01-635E-6E18-5C17-BC424DD1BC79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Number Recognition 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21BDEA2-BD62-A5D2-F878-6DFAE64EE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E63AB4D-FCC4-81E6-6483-2655FD1CDD3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A84253-D548-672B-D1E2-454BFB7008D5}"/>
              </a:ext>
            </a:extLst>
          </p:cNvPr>
          <p:cNvSpPr txBox="1"/>
          <p:nvPr/>
        </p:nvSpPr>
        <p:spPr>
          <a:xfrm>
            <a:off x="6210302" y="2644170"/>
            <a:ext cx="4588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used KOI2 to recognize numbers and display on the </a:t>
            </a:r>
            <a:r>
              <a:rPr lang="en-US" sz="3200" dirty="0" err="1"/>
              <a:t>micro:bit</a:t>
            </a:r>
            <a:r>
              <a:rPr lang="en-US" sz="3200" dirty="0"/>
              <a:t>.</a:t>
            </a:r>
            <a:endParaRPr lang="LID4096" sz="3200" dirty="0"/>
          </a:p>
        </p:txBody>
      </p:sp>
      <p:pic>
        <p:nvPicPr>
          <p:cNvPr id="9" name="Picture 2" descr="1 - Flat - Wired - Lordicon">
            <a:extLst>
              <a:ext uri="{FF2B5EF4-FFF2-40B4-BE49-F238E27FC236}">
                <a16:creationId xmlns:a16="http://schemas.microsoft.com/office/drawing/2014/main" id="{6D187FD7-C11C-2549-826C-BB51CCD9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9043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62370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F8E3D-D046-A822-6EFF-62DEDBD2B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F3BD363-55EC-96E8-6318-34B63F3489D7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F7C95A1-54DC-818F-3F5A-A7F10E2673EE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F0AED6E-96E0-0118-3175-8BC44C876F20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Item Recognition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F4AD196-8043-784D-CE12-A91A82502A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6A5E0A1-90B0-8DB8-0818-3F0ABB54446F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12D7884-EC4B-076D-5420-FB229CD388BF}"/>
              </a:ext>
            </a:extLst>
          </p:cNvPr>
          <p:cNvSpPr txBox="1"/>
          <p:nvPr/>
        </p:nvSpPr>
        <p:spPr>
          <a:xfrm>
            <a:off x="6841137" y="2896377"/>
            <a:ext cx="51118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also used item tracing to recognize different objects, like cars, aero planes, cats, chairs and so on. </a:t>
            </a:r>
          </a:p>
        </p:txBody>
      </p:sp>
      <p:pic>
        <p:nvPicPr>
          <p:cNvPr id="4" name="Picture 2" descr="Free Gardening Animated GIF Icon Pack - PowerPoint - PPT &amp; Google Slides  Download">
            <a:extLst>
              <a:ext uri="{FF2B5EF4-FFF2-40B4-BE49-F238E27FC236}">
                <a16:creationId xmlns:a16="http://schemas.microsoft.com/office/drawing/2014/main" id="{5D5FFC9C-9962-742F-CB49-478806F79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" y="1314200"/>
            <a:ext cx="6805612" cy="382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2704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E5820-53BB-8ADE-3D6F-2247D7705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文本&#10;&#10;AI 生成的内容可能不正确。">
            <a:extLst>
              <a:ext uri="{FF2B5EF4-FFF2-40B4-BE49-F238E27FC236}">
                <a16:creationId xmlns:a16="http://schemas.microsoft.com/office/drawing/2014/main" id="{AD097CD0-3040-0500-CB2C-690AB6B77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52138"/>
            <a:ext cx="8392886" cy="115482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E5504B1-7039-061E-A725-01A68D10D1DB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3BDEBCD-5493-31A8-F0DD-FF9573307382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FE9BBE0-135E-E079-E558-A2C1F89475AE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Item Recognition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D19E848-B403-2F36-124D-01A20FAD6B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56DA680-4C19-B609-BD2A-C57FF952B304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700FFB2-A75E-19E1-C67B-0940B1D26AF4}"/>
              </a:ext>
            </a:extLst>
          </p:cNvPr>
          <p:cNvSpPr txBox="1"/>
          <p:nvPr/>
        </p:nvSpPr>
        <p:spPr>
          <a:xfrm>
            <a:off x="6908742" y="1405035"/>
            <a:ext cx="51118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KOI2 can</a:t>
            </a:r>
            <a:r>
              <a:rPr lang="zh-CN" altLang="en-US" sz="2800" dirty="0"/>
              <a:t> </a:t>
            </a:r>
            <a:r>
              <a:rPr lang="en-US" altLang="zh-CN" sz="2800" dirty="0"/>
              <a:t>identify:</a:t>
            </a:r>
            <a:r>
              <a:rPr lang="zh-CN" altLang="en-US" sz="2800" dirty="0"/>
              <a:t> </a:t>
            </a:r>
            <a:r>
              <a:rPr lang="en-US" sz="2800" dirty="0"/>
              <a:t>Plane, Bicycle, Bird, Boad, Bottle, Bus, Car, Cat, Chair, Cow, Desk, Dog, Horse, Motorcycle, Person, Plant, Sofa, Train, Monitor. </a:t>
            </a:r>
          </a:p>
          <a:p>
            <a:endParaRPr lang="en-US" sz="2800" dirty="0"/>
          </a:p>
          <a:p>
            <a:r>
              <a:rPr lang="en-US" sz="2800" dirty="0"/>
              <a:t>But there are still many items it can not recognize, so we need to train the model ourselves.</a:t>
            </a:r>
          </a:p>
        </p:txBody>
      </p:sp>
      <p:pic>
        <p:nvPicPr>
          <p:cNvPr id="11" name="Picture 2" descr="Free Gardening Animated GIF Icon Pack - PowerPoint - PPT &amp; Google Slides  Download">
            <a:extLst>
              <a:ext uri="{FF2B5EF4-FFF2-40B4-BE49-F238E27FC236}">
                <a16:creationId xmlns:a16="http://schemas.microsoft.com/office/drawing/2014/main" id="{2AA98FD2-BA7D-C46E-D08A-D05988A51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" y="1314200"/>
            <a:ext cx="6805612" cy="382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09358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7BD42D7-E98F-4419-B21F-4AC23A6AA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306" y="963106"/>
            <a:ext cx="1655388" cy="226214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7F14A80-A9AE-41D1-84B7-7E3A35878C43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B1E9AD6-5CF2-4353-B3BB-D10468BBDA70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Machine Learning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AEFE429-C12D-4B0A-8DE1-1311DB5C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2A0BA86-780F-4EB7-991F-4FBBC09CEA2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19410340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98F85-6BB6-66BF-C13B-FFDEF55E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B54A3CF-35FA-09A8-FD42-C627FD73AB03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FAF8F98-477A-AD83-F16D-FF3851114BDE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420143-7774-99C4-95D8-1A0C86872C8D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What is Machine Learning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5EB7915-F19D-8900-5816-5731880F4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AA1FBB9-B253-7871-A9AC-89538CAF3C3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AF8DDA-5244-87AC-47E5-3B0AE52DA613}"/>
              </a:ext>
            </a:extLst>
          </p:cNvPr>
          <p:cNvSpPr txBox="1"/>
          <p:nvPr/>
        </p:nvSpPr>
        <p:spPr>
          <a:xfrm>
            <a:off x="7647709" y="1817666"/>
            <a:ext cx="447501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a typeface="等线" panose="02010600030101010101" pitchFamily="2" charset="-122"/>
              </a:rPr>
              <a:t>Machine learning (ML) is a branch of artificial intelligence (AI) that enables computers to learn from data, identify patterns, and make decisions or predictions with minimal human programming.</a:t>
            </a:r>
            <a:endParaRPr lang="LID4096" sz="2800" dirty="0">
              <a:ea typeface="等线" panose="02010600030101010101" pitchFamily="2" charset="-122"/>
            </a:endParaRPr>
          </a:p>
        </p:txBody>
      </p:sp>
      <p:pic>
        <p:nvPicPr>
          <p:cNvPr id="14" name="图片 13" descr="图片包含 游戏机, 电路, 桌子&#10;&#10;AI 生成的内容可能不正确。">
            <a:extLst>
              <a:ext uri="{FF2B5EF4-FFF2-40B4-BE49-F238E27FC236}">
                <a16:creationId xmlns:a16="http://schemas.microsoft.com/office/drawing/2014/main" id="{416D13A4-A327-8FB0-442D-D42EB0776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389"/>
            <a:ext cx="7495309" cy="49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5939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F99662395D8E44A83AFDA758AB6494" ma:contentTypeVersion="14" ma:contentTypeDescription="Create a new document." ma:contentTypeScope="" ma:versionID="26a3ef65d4e890c545420716eb663f2d">
  <xsd:schema xmlns:xsd="http://www.w3.org/2001/XMLSchema" xmlns:xs="http://www.w3.org/2001/XMLSchema" xmlns:p="http://schemas.microsoft.com/office/2006/metadata/properties" xmlns:ns2="8c9f2aa0-43d3-46ab-8119-1ba227d2472a" xmlns:ns3="742ad41a-9f92-44e4-b8d8-266c90e75875" targetNamespace="http://schemas.microsoft.com/office/2006/metadata/properties" ma:root="true" ma:fieldsID="0b31eacabb65ac9a4cc834a1e0d2c6cb" ns2:_="" ns3:_="">
    <xsd:import namespace="8c9f2aa0-43d3-46ab-8119-1ba227d2472a"/>
    <xsd:import namespace="742ad41a-9f92-44e4-b8d8-266c90e758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f2aa0-43d3-46ab-8119-1ba227d247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ea9674b-6f96-47e7-a077-afe6c9b291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ad41a-9f92-44e4-b8d8-266c90e7587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bbb9602-c0e1-49e4-9ed3-12801e7f9827}" ma:internalName="TaxCatchAll" ma:showField="CatchAllData" ma:web="742ad41a-9f92-44e4-b8d8-266c90e758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9f2aa0-43d3-46ab-8119-1ba227d2472a">
      <Terms xmlns="http://schemas.microsoft.com/office/infopath/2007/PartnerControls"/>
    </lcf76f155ced4ddcb4097134ff3c332f>
    <TaxCatchAll xmlns="742ad41a-9f92-44e4-b8d8-266c90e75875" xsi:nil="true"/>
  </documentManagement>
</p:properties>
</file>

<file path=customXml/itemProps1.xml><?xml version="1.0" encoding="utf-8"?>
<ds:datastoreItem xmlns:ds="http://schemas.openxmlformats.org/officeDocument/2006/customXml" ds:itemID="{73BFC0DA-0AA4-44AD-8BA8-C4D5D065548B}"/>
</file>

<file path=customXml/itemProps2.xml><?xml version="1.0" encoding="utf-8"?>
<ds:datastoreItem xmlns:ds="http://schemas.openxmlformats.org/officeDocument/2006/customXml" ds:itemID="{5A8C11A9-0BC0-403F-B1A4-D71BC1ADD6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608477-5057-404C-9BF2-789EFF5EB23F}">
  <ds:schemaRefs>
    <ds:schemaRef ds:uri="e6f8b1f3-18f1-4125-b591-c6c0a0c84b02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KOI2 Lesson 4</Template>
  <TotalTime>466</TotalTime>
  <Words>1201</Words>
  <Application>Microsoft Macintosh PowerPoint</Application>
  <PresentationFormat>寬螢幕</PresentationFormat>
  <Paragraphs>149</Paragraphs>
  <Slides>34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4" baseType="lpstr">
      <vt:lpstr>微軟正黑體 Light</vt:lpstr>
      <vt:lpstr>Adobe 宋体 Std L</vt:lpstr>
      <vt:lpstr>DengXian</vt:lpstr>
      <vt:lpstr>DengXian</vt:lpstr>
      <vt:lpstr>DengXian Light</vt:lpstr>
      <vt:lpstr>Arial</vt:lpstr>
      <vt:lpstr>Calibri</vt:lpstr>
      <vt:lpstr>Calibri Light</vt:lpstr>
      <vt:lpstr>Century Gothic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FAN, LONGHAO 11646005</dc:creator>
  <cp:lastModifiedBy>Admin Team</cp:lastModifiedBy>
  <cp:revision>2</cp:revision>
  <dcterms:created xsi:type="dcterms:W3CDTF">2026-01-06T01:11:03Z</dcterms:created>
  <dcterms:modified xsi:type="dcterms:W3CDTF">2026-01-29T06:15:06Z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0x0101005BF99662395D8E44A83AFDA758AB6494</vt:lpwstr>
  </property>
</Properties>
</file>