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7"/>
  </p:notesMasterIdLst>
  <p:sldIdLst>
    <p:sldId id="512" r:id="rId5"/>
    <p:sldId id="275" r:id="rId6"/>
    <p:sldId id="629" r:id="rId7"/>
    <p:sldId id="280" r:id="rId8"/>
    <p:sldId id="756" r:id="rId9"/>
    <p:sldId id="673" r:id="rId10"/>
    <p:sldId id="729" r:id="rId11"/>
    <p:sldId id="730" r:id="rId12"/>
    <p:sldId id="308" r:id="rId13"/>
    <p:sldId id="711" r:id="rId14"/>
    <p:sldId id="666" r:id="rId15"/>
    <p:sldId id="757" r:id="rId16"/>
    <p:sldId id="371" r:id="rId17"/>
    <p:sldId id="758" r:id="rId18"/>
    <p:sldId id="714" r:id="rId19"/>
    <p:sldId id="715" r:id="rId20"/>
    <p:sldId id="733" r:id="rId21"/>
    <p:sldId id="734" r:id="rId22"/>
    <p:sldId id="736" r:id="rId23"/>
    <p:sldId id="759" r:id="rId24"/>
    <p:sldId id="738" r:id="rId25"/>
    <p:sldId id="341" r:id="rId26"/>
    <p:sldId id="735" r:id="rId27"/>
    <p:sldId id="737" r:id="rId28"/>
    <p:sldId id="760" r:id="rId29"/>
    <p:sldId id="761" r:id="rId30"/>
    <p:sldId id="520" r:id="rId31"/>
    <p:sldId id="741" r:id="rId32"/>
    <p:sldId id="743" r:id="rId33"/>
    <p:sldId id="742" r:id="rId34"/>
    <p:sldId id="322" r:id="rId35"/>
    <p:sldId id="375" r:id="rId36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ung Kwan Cheung" initials="LKC" lastIdx="2" clrIdx="0">
    <p:extLst>
      <p:ext uri="{19B8F6BF-5375-455C-9EA6-DF929625EA0E}">
        <p15:presenceInfo xmlns:p15="http://schemas.microsoft.com/office/powerpoint/2012/main" userId="555d4b11ee1cd1f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BB1C"/>
    <a:srgbClr val="EFD812"/>
    <a:srgbClr val="45B39C"/>
    <a:srgbClr val="FF0000"/>
    <a:srgbClr val="5CC7C1"/>
    <a:srgbClr val="F3F1EB"/>
    <a:srgbClr val="605270"/>
    <a:srgbClr val="A5CFE8"/>
    <a:srgbClr val="FFFFFF"/>
    <a:srgbClr val="0488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4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04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02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N, LONGHAO 11646005" userId="ce481e9a-8682-4126-88de-d9fe1d7ca31e" providerId="ADAL" clId="{F0C365D3-72CC-497A-B456-EA7273F0B3E6}"/>
    <pc:docChg chg="undo custSel addSld delSld modSld sldOrd">
      <pc:chgData name="FAN, LONGHAO 11646005" userId="ce481e9a-8682-4126-88de-d9fe1d7ca31e" providerId="ADAL" clId="{F0C365D3-72CC-497A-B456-EA7273F0B3E6}" dt="2026-01-20T04:13:30.257" v="2140" actId="1076"/>
      <pc:docMkLst>
        <pc:docMk/>
      </pc:docMkLst>
      <pc:sldChg chg="modSp">
        <pc:chgData name="FAN, LONGHAO 11646005" userId="ce481e9a-8682-4126-88de-d9fe1d7ca31e" providerId="ADAL" clId="{F0C365D3-72CC-497A-B456-EA7273F0B3E6}" dt="2026-01-13T05:44:36.978" v="964" actId="20577"/>
        <pc:sldMkLst>
          <pc:docMk/>
          <pc:sldMk cId="3986798073" sldId="275"/>
        </pc:sldMkLst>
        <pc:spChg chg="mod">
          <ac:chgData name="FAN, LONGHAO 11646005" userId="ce481e9a-8682-4126-88de-d9fe1d7ca31e" providerId="ADAL" clId="{F0C365D3-72CC-497A-B456-EA7273F0B3E6}" dt="2026-01-13T04:35:20.538" v="436" actId="20577"/>
          <ac:spMkLst>
            <pc:docMk/>
            <pc:sldMk cId="3986798073" sldId="275"/>
            <ac:spMk id="10" creationId="{8F03223A-CA92-44CB-B330-EFF718B01F07}"/>
          </ac:spMkLst>
        </pc:spChg>
        <pc:spChg chg="mod">
          <ac:chgData name="FAN, LONGHAO 11646005" userId="ce481e9a-8682-4126-88de-d9fe1d7ca31e" providerId="ADAL" clId="{F0C365D3-72CC-497A-B456-EA7273F0B3E6}" dt="2026-01-13T02:04:33.583" v="84" actId="20577"/>
          <ac:spMkLst>
            <pc:docMk/>
            <pc:sldMk cId="3986798073" sldId="275"/>
            <ac:spMk id="11" creationId="{74989BAB-AC6D-464B-9342-93CA48FDCDEB}"/>
          </ac:spMkLst>
        </pc:spChg>
        <pc:spChg chg="mod">
          <ac:chgData name="FAN, LONGHAO 11646005" userId="ce481e9a-8682-4126-88de-d9fe1d7ca31e" providerId="ADAL" clId="{F0C365D3-72CC-497A-B456-EA7273F0B3E6}" dt="2026-01-13T05:44:36.978" v="964" actId="20577"/>
          <ac:spMkLst>
            <pc:docMk/>
            <pc:sldMk cId="3986798073" sldId="275"/>
            <ac:spMk id="12" creationId="{56FD4B51-7E8E-4D21-AEF9-676FE0963031}"/>
          </ac:spMkLst>
        </pc:spChg>
        <pc:spChg chg="mod">
          <ac:chgData name="FAN, LONGHAO 11646005" userId="ce481e9a-8682-4126-88de-d9fe1d7ca31e" providerId="ADAL" clId="{F0C365D3-72CC-497A-B456-EA7273F0B3E6}" dt="2026-01-13T02:05:24.178" v="129" actId="20577"/>
          <ac:spMkLst>
            <pc:docMk/>
            <pc:sldMk cId="3986798073" sldId="275"/>
            <ac:spMk id="13" creationId="{B4ACCEB5-E9BA-4EA2-A7A3-3BE5F04510AE}"/>
          </ac:spMkLst>
        </pc:spChg>
      </pc:sldChg>
      <pc:sldChg chg="modSp mod">
        <pc:chgData name="FAN, LONGHAO 11646005" userId="ce481e9a-8682-4126-88de-d9fe1d7ca31e" providerId="ADAL" clId="{F0C365D3-72CC-497A-B456-EA7273F0B3E6}" dt="2026-01-13T04:35:11.489" v="421" actId="20577"/>
        <pc:sldMkLst>
          <pc:docMk/>
          <pc:sldMk cId="2194103400" sldId="308"/>
        </pc:sldMkLst>
        <pc:spChg chg="mod">
          <ac:chgData name="FAN, LONGHAO 11646005" userId="ce481e9a-8682-4126-88de-d9fe1d7ca31e" providerId="ADAL" clId="{F0C365D3-72CC-497A-B456-EA7273F0B3E6}" dt="2026-01-13T04:35:11.489" v="421" actId="20577"/>
          <ac:spMkLst>
            <pc:docMk/>
            <pc:sldMk cId="2194103400" sldId="308"/>
            <ac:spMk id="8" creationId="{4B1E9AD6-5CF2-4353-B3BB-D10468BBDA70}"/>
          </ac:spMkLst>
        </pc:spChg>
      </pc:sldChg>
      <pc:sldChg chg="modSp mod ord">
        <pc:chgData name="FAN, LONGHAO 11646005" userId="ce481e9a-8682-4126-88de-d9fe1d7ca31e" providerId="ADAL" clId="{F0C365D3-72CC-497A-B456-EA7273F0B3E6}" dt="2026-01-13T05:45:19.889" v="969"/>
        <pc:sldMkLst>
          <pc:docMk/>
          <pc:sldMk cId="4142760268" sldId="341"/>
        </pc:sldMkLst>
        <pc:spChg chg="mod">
          <ac:chgData name="FAN, LONGHAO 11646005" userId="ce481e9a-8682-4126-88de-d9fe1d7ca31e" providerId="ADAL" clId="{F0C365D3-72CC-497A-B456-EA7273F0B3E6}" dt="2026-01-13T05:45:19.889" v="969"/>
          <ac:spMkLst>
            <pc:docMk/>
            <pc:sldMk cId="4142760268" sldId="341"/>
            <ac:spMk id="8" creationId="{3DB7952D-88EB-4A8B-B034-B3706BC5DCD6}"/>
          </ac:spMkLst>
        </pc:spChg>
      </pc:sldChg>
      <pc:sldChg chg="modSp mod ord">
        <pc:chgData name="FAN, LONGHAO 11646005" userId="ce481e9a-8682-4126-88de-d9fe1d7ca31e" providerId="ADAL" clId="{F0C365D3-72CC-497A-B456-EA7273F0B3E6}" dt="2026-01-13T04:35:42.225" v="439"/>
        <pc:sldMkLst>
          <pc:docMk/>
          <pc:sldMk cId="3034356209" sldId="371"/>
        </pc:sldMkLst>
        <pc:spChg chg="mod">
          <ac:chgData name="FAN, LONGHAO 11646005" userId="ce481e9a-8682-4126-88de-d9fe1d7ca31e" providerId="ADAL" clId="{F0C365D3-72CC-497A-B456-EA7273F0B3E6}" dt="2026-01-13T04:35:37.489" v="437"/>
          <ac:spMkLst>
            <pc:docMk/>
            <pc:sldMk cId="3034356209" sldId="371"/>
            <ac:spMk id="8" creationId="{58F1C873-0E49-4C5C-B154-402ED4D90E8B}"/>
          </ac:spMkLst>
        </pc:spChg>
      </pc:sldChg>
      <pc:sldChg chg="addSp delSp modSp ord">
        <pc:chgData name="FAN, LONGHAO 11646005" userId="ce481e9a-8682-4126-88de-d9fe1d7ca31e" providerId="ADAL" clId="{F0C365D3-72CC-497A-B456-EA7273F0B3E6}" dt="2026-01-13T06:22:03.115" v="2088"/>
        <pc:sldMkLst>
          <pc:docMk/>
          <pc:sldMk cId="666805404" sldId="512"/>
        </pc:sldMkLst>
        <pc:picChg chg="add mod">
          <ac:chgData name="FAN, LONGHAO 11646005" userId="ce481e9a-8682-4126-88de-d9fe1d7ca31e" providerId="ADAL" clId="{F0C365D3-72CC-497A-B456-EA7273F0B3E6}" dt="2026-01-13T06:21:46.200" v="2084" actId="1076"/>
          <ac:picMkLst>
            <pc:docMk/>
            <pc:sldMk cId="666805404" sldId="512"/>
            <ac:picMk id="3074" creationId="{991B608C-C2D1-06C0-F9C3-B3A59C4825AE}"/>
          </ac:picMkLst>
        </pc:picChg>
        <pc:picChg chg="add mod">
          <ac:chgData name="FAN, LONGHAO 11646005" userId="ce481e9a-8682-4126-88de-d9fe1d7ca31e" providerId="ADAL" clId="{F0C365D3-72CC-497A-B456-EA7273F0B3E6}" dt="2026-01-13T06:21:44.729" v="2083" actId="1076"/>
          <ac:picMkLst>
            <pc:docMk/>
            <pc:sldMk cId="666805404" sldId="512"/>
            <ac:picMk id="3076" creationId="{C6F29056-06A6-68A4-C833-F93AE040DD1F}"/>
          </ac:picMkLst>
        </pc:picChg>
      </pc:sldChg>
      <pc:sldChg chg="modSp mod ord">
        <pc:chgData name="FAN, LONGHAO 11646005" userId="ce481e9a-8682-4126-88de-d9fe1d7ca31e" providerId="ADAL" clId="{F0C365D3-72CC-497A-B456-EA7273F0B3E6}" dt="2026-01-13T06:01:14.428" v="1570"/>
        <pc:sldMkLst>
          <pc:docMk/>
          <pc:sldMk cId="3508335547" sldId="520"/>
        </pc:sldMkLst>
        <pc:spChg chg="mod">
          <ac:chgData name="FAN, LONGHAO 11646005" userId="ce481e9a-8682-4126-88de-d9fe1d7ca31e" providerId="ADAL" clId="{F0C365D3-72CC-497A-B456-EA7273F0B3E6}" dt="2026-01-13T06:01:08.080" v="1568"/>
          <ac:spMkLst>
            <pc:docMk/>
            <pc:sldMk cId="3508335547" sldId="520"/>
            <ac:spMk id="8" creationId="{6A024117-1448-4142-A5D5-10CD0EC2234F}"/>
          </ac:spMkLst>
        </pc:spChg>
      </pc:sldChg>
      <pc:sldChg chg="addSp delSp modSp mod">
        <pc:chgData name="FAN, LONGHAO 11646005" userId="ce481e9a-8682-4126-88de-d9fe1d7ca31e" providerId="ADAL" clId="{F0C365D3-72CC-497A-B456-EA7273F0B3E6}" dt="2026-01-13T05:38:20.609" v="791" actId="20577"/>
        <pc:sldMkLst>
          <pc:docMk/>
          <pc:sldMk cId="2518183363" sldId="666"/>
        </pc:sldMkLst>
        <pc:spChg chg="mod">
          <ac:chgData name="FAN, LONGHAO 11646005" userId="ce481e9a-8682-4126-88de-d9fe1d7ca31e" providerId="ADAL" clId="{F0C365D3-72CC-497A-B456-EA7273F0B3E6}" dt="2026-01-13T05:38:20.609" v="791" actId="20577"/>
          <ac:spMkLst>
            <pc:docMk/>
            <pc:sldMk cId="2518183363" sldId="666"/>
            <ac:spMk id="5" creationId="{D4AB644F-7DA7-7B1D-8A6C-39572A8D4DDD}"/>
          </ac:spMkLst>
        </pc:spChg>
        <pc:spChg chg="mod">
          <ac:chgData name="FAN, LONGHAO 11646005" userId="ce481e9a-8682-4126-88de-d9fe1d7ca31e" providerId="ADAL" clId="{F0C365D3-72CC-497A-B456-EA7273F0B3E6}" dt="2026-01-13T03:28:07.640" v="201" actId="20577"/>
          <ac:spMkLst>
            <pc:docMk/>
            <pc:sldMk cId="2518183363" sldId="666"/>
            <ac:spMk id="10" creationId="{F5FE1CED-2A28-AB6F-02FA-BDD960D0048F}"/>
          </ac:spMkLst>
        </pc:spChg>
        <pc:picChg chg="add mod modCrop">
          <ac:chgData name="FAN, LONGHAO 11646005" userId="ce481e9a-8682-4126-88de-d9fe1d7ca31e" providerId="ADAL" clId="{F0C365D3-72CC-497A-B456-EA7273F0B3E6}" dt="2026-01-13T04:20:55.329" v="291" actId="1076"/>
          <ac:picMkLst>
            <pc:docMk/>
            <pc:sldMk cId="2518183363" sldId="666"/>
            <ac:picMk id="8" creationId="{7F8F5350-050D-0BA3-2401-2AA8713A305E}"/>
          </ac:picMkLst>
        </pc:picChg>
      </pc:sldChg>
      <pc:sldChg chg="modSp add mod">
        <pc:chgData name="FAN, LONGHAO 11646005" userId="ce481e9a-8682-4126-88de-d9fe1d7ca31e" providerId="ADAL" clId="{F0C365D3-72CC-497A-B456-EA7273F0B3E6}" dt="2026-01-20T04:13:30.257" v="2140" actId="1076"/>
        <pc:sldMkLst>
          <pc:docMk/>
          <pc:sldMk cId="3918492028" sldId="673"/>
        </pc:sldMkLst>
        <pc:spChg chg="mod">
          <ac:chgData name="FAN, LONGHAO 11646005" userId="ce481e9a-8682-4126-88de-d9fe1d7ca31e" providerId="ADAL" clId="{F0C365D3-72CC-497A-B456-EA7273F0B3E6}" dt="2026-01-20T04:13:30.257" v="2140" actId="1076"/>
          <ac:spMkLst>
            <pc:docMk/>
            <pc:sldMk cId="3918492028" sldId="673"/>
            <ac:spMk id="6" creationId="{19176C6B-563B-FF17-12B4-65FA720ED9C2}"/>
          </ac:spMkLst>
        </pc:spChg>
      </pc:sldChg>
      <pc:sldChg chg="add ord">
        <pc:chgData name="FAN, LONGHAO 11646005" userId="ce481e9a-8682-4126-88de-d9fe1d7ca31e" providerId="ADAL" clId="{F0C365D3-72CC-497A-B456-EA7273F0B3E6}" dt="2026-01-13T02:06:14.457" v="183"/>
        <pc:sldMkLst>
          <pc:docMk/>
          <pc:sldMk cId="823388464" sldId="711"/>
        </pc:sldMkLst>
      </pc:sldChg>
      <pc:sldChg chg="modSp add mod">
        <pc:chgData name="FAN, LONGHAO 11646005" userId="ce481e9a-8682-4126-88de-d9fe1d7ca31e" providerId="ADAL" clId="{F0C365D3-72CC-497A-B456-EA7273F0B3E6}" dt="2026-01-20T04:13:02.865" v="2135" actId="2711"/>
        <pc:sldMkLst>
          <pc:docMk/>
          <pc:sldMk cId="1304318915" sldId="729"/>
        </pc:sldMkLst>
        <pc:spChg chg="mod">
          <ac:chgData name="FAN, LONGHAO 11646005" userId="ce481e9a-8682-4126-88de-d9fe1d7ca31e" providerId="ADAL" clId="{F0C365D3-72CC-497A-B456-EA7273F0B3E6}" dt="2026-01-20T04:13:02.865" v="2135" actId="2711"/>
          <ac:spMkLst>
            <pc:docMk/>
            <pc:sldMk cId="1304318915" sldId="729"/>
            <ac:spMk id="57" creationId="{5ED61C08-DAF7-7C1E-24F5-1FC3B16A182A}"/>
          </ac:spMkLst>
        </pc:spChg>
      </pc:sldChg>
      <pc:sldChg chg="add">
        <pc:chgData name="FAN, LONGHAO 11646005" userId="ce481e9a-8682-4126-88de-d9fe1d7ca31e" providerId="ADAL" clId="{F0C365D3-72CC-497A-B456-EA7273F0B3E6}" dt="2026-01-13T06:58:50.921" v="2130"/>
        <pc:sldMkLst>
          <pc:docMk/>
          <pc:sldMk cId="3489103276" sldId="730"/>
        </pc:sldMkLst>
      </pc:sldChg>
      <pc:sldChg chg="modSp mod">
        <pc:chgData name="FAN, LONGHAO 11646005" userId="ce481e9a-8682-4126-88de-d9fe1d7ca31e" providerId="ADAL" clId="{F0C365D3-72CC-497A-B456-EA7273F0B3E6}" dt="2026-01-13T04:50:00.597" v="763" actId="20577"/>
        <pc:sldMkLst>
          <pc:docMk/>
          <pc:sldMk cId="3519163221" sldId="733"/>
        </pc:sldMkLst>
        <pc:spChg chg="mod">
          <ac:chgData name="FAN, LONGHAO 11646005" userId="ce481e9a-8682-4126-88de-d9fe1d7ca31e" providerId="ADAL" clId="{F0C365D3-72CC-497A-B456-EA7273F0B3E6}" dt="2026-01-13T04:50:00.597" v="763" actId="20577"/>
          <ac:spMkLst>
            <pc:docMk/>
            <pc:sldMk cId="3519163221" sldId="733"/>
            <ac:spMk id="10" creationId="{1073DAFA-7D35-495E-DAA0-EDF7C07C9973}"/>
          </ac:spMkLst>
        </pc:spChg>
      </pc:sldChg>
      <pc:sldChg chg="delSp modSp mod">
        <pc:chgData name="FAN, LONGHAO 11646005" userId="ce481e9a-8682-4126-88de-d9fe1d7ca31e" providerId="ADAL" clId="{F0C365D3-72CC-497A-B456-EA7273F0B3E6}" dt="2026-01-13T07:20:31.403" v="2134" actId="313"/>
        <pc:sldMkLst>
          <pc:docMk/>
          <pc:sldMk cId="1215295496" sldId="734"/>
        </pc:sldMkLst>
        <pc:spChg chg="mod">
          <ac:chgData name="FAN, LONGHAO 11646005" userId="ce481e9a-8682-4126-88de-d9fe1d7ca31e" providerId="ADAL" clId="{F0C365D3-72CC-497A-B456-EA7273F0B3E6}" dt="2026-01-13T07:20:31.403" v="2134" actId="313"/>
          <ac:spMkLst>
            <pc:docMk/>
            <pc:sldMk cId="1215295496" sldId="734"/>
            <ac:spMk id="5" creationId="{D6C52644-1A0C-1800-0EC1-C91982F278ED}"/>
          </ac:spMkLst>
        </pc:spChg>
        <pc:spChg chg="mod">
          <ac:chgData name="FAN, LONGHAO 11646005" userId="ce481e9a-8682-4126-88de-d9fe1d7ca31e" providerId="ADAL" clId="{F0C365D3-72CC-497A-B456-EA7273F0B3E6}" dt="2026-01-13T04:50:05.999" v="764"/>
          <ac:spMkLst>
            <pc:docMk/>
            <pc:sldMk cId="1215295496" sldId="734"/>
            <ac:spMk id="10" creationId="{E5E2C3A6-929B-0EAA-BE92-AB199E33E4AC}"/>
          </ac:spMkLst>
        </pc:spChg>
        <pc:spChg chg="mod">
          <ac:chgData name="FAN, LONGHAO 11646005" userId="ce481e9a-8682-4126-88de-d9fe1d7ca31e" providerId="ADAL" clId="{F0C365D3-72CC-497A-B456-EA7273F0B3E6}" dt="2026-01-13T04:44:54.677" v="580" actId="1076"/>
          <ac:spMkLst>
            <pc:docMk/>
            <pc:sldMk cId="1215295496" sldId="734"/>
            <ac:spMk id="12" creationId="{0788FE02-BFEC-2CC6-75D3-65EB44C908F6}"/>
          </ac:spMkLst>
        </pc:spChg>
        <pc:picChg chg="mod">
          <ac:chgData name="FAN, LONGHAO 11646005" userId="ce481e9a-8682-4126-88de-d9fe1d7ca31e" providerId="ADAL" clId="{F0C365D3-72CC-497A-B456-EA7273F0B3E6}" dt="2026-01-13T04:44:44.380" v="575" actId="14826"/>
          <ac:picMkLst>
            <pc:docMk/>
            <pc:sldMk cId="1215295496" sldId="734"/>
            <ac:picMk id="14" creationId="{F6A274A2-79F1-AE77-3C73-116C225295A3}"/>
          </ac:picMkLst>
        </pc:picChg>
      </pc:sldChg>
      <pc:sldChg chg="addSp delSp modSp mod">
        <pc:chgData name="FAN, LONGHAO 11646005" userId="ce481e9a-8682-4126-88de-d9fe1d7ca31e" providerId="ADAL" clId="{F0C365D3-72CC-497A-B456-EA7273F0B3E6}" dt="2026-01-13T05:50:43.785" v="1136" actId="1076"/>
        <pc:sldMkLst>
          <pc:docMk/>
          <pc:sldMk cId="2028119222" sldId="735"/>
        </pc:sldMkLst>
        <pc:spChg chg="mod">
          <ac:chgData name="FAN, LONGHAO 11646005" userId="ce481e9a-8682-4126-88de-d9fe1d7ca31e" providerId="ADAL" clId="{F0C365D3-72CC-497A-B456-EA7273F0B3E6}" dt="2026-01-13T05:50:43.785" v="1136" actId="1076"/>
          <ac:spMkLst>
            <pc:docMk/>
            <pc:sldMk cId="2028119222" sldId="735"/>
            <ac:spMk id="5" creationId="{26FE77C5-8452-5921-5D3C-700932512ED9}"/>
          </ac:spMkLst>
        </pc:spChg>
        <pc:spChg chg="mod">
          <ac:chgData name="FAN, LONGHAO 11646005" userId="ce481e9a-8682-4126-88de-d9fe1d7ca31e" providerId="ADAL" clId="{F0C365D3-72CC-497A-B456-EA7273F0B3E6}" dt="2026-01-13T05:45:38.514" v="995" actId="20577"/>
          <ac:spMkLst>
            <pc:docMk/>
            <pc:sldMk cId="2028119222" sldId="735"/>
            <ac:spMk id="10" creationId="{B8AC8381-4C60-0FB3-35CE-E1DD8F3A537C}"/>
          </ac:spMkLst>
        </pc:spChg>
        <pc:picChg chg="add mod">
          <ac:chgData name="FAN, LONGHAO 11646005" userId="ce481e9a-8682-4126-88de-d9fe1d7ca31e" providerId="ADAL" clId="{F0C365D3-72CC-497A-B456-EA7273F0B3E6}" dt="2026-01-13T05:47:14.956" v="1001" actId="14100"/>
          <ac:picMkLst>
            <pc:docMk/>
            <pc:sldMk cId="2028119222" sldId="735"/>
            <ac:picMk id="1026" creationId="{84BC0893-1C51-B82C-AEDD-D4FA03FB4C05}"/>
          </ac:picMkLst>
        </pc:picChg>
      </pc:sldChg>
      <pc:sldChg chg="modSp mod">
        <pc:chgData name="FAN, LONGHAO 11646005" userId="ce481e9a-8682-4126-88de-d9fe1d7ca31e" providerId="ADAL" clId="{F0C365D3-72CC-497A-B456-EA7273F0B3E6}" dt="2026-01-13T04:50:13.508" v="767"/>
        <pc:sldMkLst>
          <pc:docMk/>
          <pc:sldMk cId="4240529474" sldId="736"/>
        </pc:sldMkLst>
        <pc:spChg chg="mod">
          <ac:chgData name="FAN, LONGHAO 11646005" userId="ce481e9a-8682-4126-88de-d9fe1d7ca31e" providerId="ADAL" clId="{F0C365D3-72CC-497A-B456-EA7273F0B3E6}" dt="2026-01-13T04:50:11.587" v="766" actId="1076"/>
          <ac:spMkLst>
            <pc:docMk/>
            <pc:sldMk cId="4240529474" sldId="736"/>
            <ac:spMk id="2" creationId="{D03FFCE4-A093-5E75-3F0C-C1095DFDAC60}"/>
          </ac:spMkLst>
        </pc:spChg>
        <pc:spChg chg="mod">
          <ac:chgData name="FAN, LONGHAO 11646005" userId="ce481e9a-8682-4126-88de-d9fe1d7ca31e" providerId="ADAL" clId="{F0C365D3-72CC-497A-B456-EA7273F0B3E6}" dt="2026-01-13T04:45:46.448" v="615" actId="1076"/>
          <ac:spMkLst>
            <pc:docMk/>
            <pc:sldMk cId="4240529474" sldId="736"/>
            <ac:spMk id="5" creationId="{BDA07FDC-8D9A-3B6F-3F85-AA254B71E274}"/>
          </ac:spMkLst>
        </pc:spChg>
        <pc:spChg chg="mod">
          <ac:chgData name="FAN, LONGHAO 11646005" userId="ce481e9a-8682-4126-88de-d9fe1d7ca31e" providerId="ADAL" clId="{F0C365D3-72CC-497A-B456-EA7273F0B3E6}" dt="2026-01-13T04:45:21.395" v="583" actId="14100"/>
          <ac:spMkLst>
            <pc:docMk/>
            <pc:sldMk cId="4240529474" sldId="736"/>
            <ac:spMk id="9" creationId="{302C5123-2ACF-D874-EC0B-9D0681D2AA83}"/>
          </ac:spMkLst>
        </pc:spChg>
        <pc:spChg chg="mod">
          <ac:chgData name="FAN, LONGHAO 11646005" userId="ce481e9a-8682-4126-88de-d9fe1d7ca31e" providerId="ADAL" clId="{F0C365D3-72CC-497A-B456-EA7273F0B3E6}" dt="2026-01-13T04:50:13.508" v="767"/>
          <ac:spMkLst>
            <pc:docMk/>
            <pc:sldMk cId="4240529474" sldId="736"/>
            <ac:spMk id="10" creationId="{D4EDCC78-36B8-5567-A8DE-259E11599290}"/>
          </ac:spMkLst>
        </pc:spChg>
        <pc:spChg chg="mod">
          <ac:chgData name="FAN, LONGHAO 11646005" userId="ce481e9a-8682-4126-88de-d9fe1d7ca31e" providerId="ADAL" clId="{F0C365D3-72CC-497A-B456-EA7273F0B3E6}" dt="2026-01-13T04:45:27.519" v="585" actId="14100"/>
          <ac:spMkLst>
            <pc:docMk/>
            <pc:sldMk cId="4240529474" sldId="736"/>
            <ac:spMk id="15" creationId="{AF78B423-3360-A815-FDB0-2367EB9ED2FB}"/>
          </ac:spMkLst>
        </pc:spChg>
        <pc:picChg chg="mod">
          <ac:chgData name="FAN, LONGHAO 11646005" userId="ce481e9a-8682-4126-88de-d9fe1d7ca31e" providerId="ADAL" clId="{F0C365D3-72CC-497A-B456-EA7273F0B3E6}" dt="2026-01-13T04:45:15.663" v="581" actId="14826"/>
          <ac:picMkLst>
            <pc:docMk/>
            <pc:sldMk cId="4240529474" sldId="736"/>
            <ac:picMk id="8" creationId="{FA39BD24-793F-89B0-F220-DCE79156710B}"/>
          </ac:picMkLst>
        </pc:picChg>
      </pc:sldChg>
      <pc:sldChg chg="addSp modSp mod">
        <pc:chgData name="FAN, LONGHAO 11646005" userId="ce481e9a-8682-4126-88de-d9fe1d7ca31e" providerId="ADAL" clId="{F0C365D3-72CC-497A-B456-EA7273F0B3E6}" dt="2026-01-13T05:54:21.669" v="1369" actId="1076"/>
        <pc:sldMkLst>
          <pc:docMk/>
          <pc:sldMk cId="3797388724" sldId="737"/>
        </pc:sldMkLst>
        <pc:spChg chg="add mod">
          <ac:chgData name="FAN, LONGHAO 11646005" userId="ce481e9a-8682-4126-88de-d9fe1d7ca31e" providerId="ADAL" clId="{F0C365D3-72CC-497A-B456-EA7273F0B3E6}" dt="2026-01-13T05:54:21.669" v="1369" actId="1076"/>
          <ac:spMkLst>
            <pc:docMk/>
            <pc:sldMk cId="3797388724" sldId="737"/>
            <ac:spMk id="4" creationId="{6F341AC6-7E54-F967-34A6-C6BE8D56D0A4}"/>
          </ac:spMkLst>
        </pc:spChg>
        <pc:spChg chg="mod">
          <ac:chgData name="FAN, LONGHAO 11646005" userId="ce481e9a-8682-4126-88de-d9fe1d7ca31e" providerId="ADAL" clId="{F0C365D3-72CC-497A-B456-EA7273F0B3E6}" dt="2026-01-13T05:53:55.240" v="1365" actId="1076"/>
          <ac:spMkLst>
            <pc:docMk/>
            <pc:sldMk cId="3797388724" sldId="737"/>
            <ac:spMk id="5" creationId="{BCAD732C-8204-6AF0-F722-4A24A74BC250}"/>
          </ac:spMkLst>
        </pc:spChg>
        <pc:spChg chg="mod">
          <ac:chgData name="FAN, LONGHAO 11646005" userId="ce481e9a-8682-4126-88de-d9fe1d7ca31e" providerId="ADAL" clId="{F0C365D3-72CC-497A-B456-EA7273F0B3E6}" dt="2026-01-13T05:51:49.327" v="1147" actId="1076"/>
          <ac:spMkLst>
            <pc:docMk/>
            <pc:sldMk cId="3797388724" sldId="737"/>
            <ac:spMk id="9" creationId="{EB085671-1EBF-8B75-97EC-BE642220651D}"/>
          </ac:spMkLst>
        </pc:spChg>
        <pc:spChg chg="mod">
          <ac:chgData name="FAN, LONGHAO 11646005" userId="ce481e9a-8682-4126-88de-d9fe1d7ca31e" providerId="ADAL" clId="{F0C365D3-72CC-497A-B456-EA7273F0B3E6}" dt="2026-01-13T05:51:56.504" v="1161" actId="20577"/>
          <ac:spMkLst>
            <pc:docMk/>
            <pc:sldMk cId="3797388724" sldId="737"/>
            <ac:spMk id="10" creationId="{3BBBB8BA-E38A-529E-B2F3-CEFF8D366A07}"/>
          </ac:spMkLst>
        </pc:spChg>
        <pc:spChg chg="mod">
          <ac:chgData name="FAN, LONGHAO 11646005" userId="ce481e9a-8682-4126-88de-d9fe1d7ca31e" providerId="ADAL" clId="{F0C365D3-72CC-497A-B456-EA7273F0B3E6}" dt="2026-01-13T05:54:19.607" v="1368" actId="1076"/>
          <ac:spMkLst>
            <pc:docMk/>
            <pc:sldMk cId="3797388724" sldId="737"/>
            <ac:spMk id="12" creationId="{EF800F10-8798-704D-1820-91E6BC3761DC}"/>
          </ac:spMkLst>
        </pc:spChg>
        <pc:spChg chg="mod">
          <ac:chgData name="FAN, LONGHAO 11646005" userId="ce481e9a-8682-4126-88de-d9fe1d7ca31e" providerId="ADAL" clId="{F0C365D3-72CC-497A-B456-EA7273F0B3E6}" dt="2026-01-13T05:51:49.327" v="1147" actId="1076"/>
          <ac:spMkLst>
            <pc:docMk/>
            <pc:sldMk cId="3797388724" sldId="737"/>
            <ac:spMk id="15" creationId="{F7E15CAB-777F-3744-F233-184BB8975B43}"/>
          </ac:spMkLst>
        </pc:spChg>
        <pc:picChg chg="mod">
          <ac:chgData name="FAN, LONGHAO 11646005" userId="ce481e9a-8682-4126-88de-d9fe1d7ca31e" providerId="ADAL" clId="{F0C365D3-72CC-497A-B456-EA7273F0B3E6}" dt="2026-01-13T05:51:49.327" v="1147" actId="1076"/>
          <ac:picMkLst>
            <pc:docMk/>
            <pc:sldMk cId="3797388724" sldId="737"/>
            <ac:picMk id="11" creationId="{1ABB4881-89F6-1901-C8DF-7A851A13EFDB}"/>
          </ac:picMkLst>
        </pc:picChg>
      </pc:sldChg>
      <pc:sldChg chg="addSp modSp mod ord">
        <pc:chgData name="FAN, LONGHAO 11646005" userId="ce481e9a-8682-4126-88de-d9fe1d7ca31e" providerId="ADAL" clId="{F0C365D3-72CC-497A-B456-EA7273F0B3E6}" dt="2026-01-13T05:45:05.189" v="968" actId="20577"/>
        <pc:sldMkLst>
          <pc:docMk/>
          <pc:sldMk cId="3014020931" sldId="738"/>
        </pc:sldMkLst>
        <pc:spChg chg="add mod">
          <ac:chgData name="FAN, LONGHAO 11646005" userId="ce481e9a-8682-4126-88de-d9fe1d7ca31e" providerId="ADAL" clId="{F0C365D3-72CC-497A-B456-EA7273F0B3E6}" dt="2026-01-13T04:48:44.882" v="708" actId="14100"/>
          <ac:spMkLst>
            <pc:docMk/>
            <pc:sldMk cId="3014020931" sldId="738"/>
            <ac:spMk id="4" creationId="{99836AE4-ACB7-9902-AC41-8E0A0CC513CD}"/>
          </ac:spMkLst>
        </pc:spChg>
        <pc:spChg chg="mod">
          <ac:chgData name="FAN, LONGHAO 11646005" userId="ce481e9a-8682-4126-88de-d9fe1d7ca31e" providerId="ADAL" clId="{F0C365D3-72CC-497A-B456-EA7273F0B3E6}" dt="2026-01-13T05:42:53.537" v="960" actId="20577"/>
          <ac:spMkLst>
            <pc:docMk/>
            <pc:sldMk cId="3014020931" sldId="738"/>
            <ac:spMk id="5" creationId="{7EC4686D-CEF3-E383-6355-DF58D5784D29}"/>
          </ac:spMkLst>
        </pc:spChg>
        <pc:spChg chg="mod">
          <ac:chgData name="FAN, LONGHAO 11646005" userId="ce481e9a-8682-4126-88de-d9fe1d7ca31e" providerId="ADAL" clId="{F0C365D3-72CC-497A-B456-EA7273F0B3E6}" dt="2026-01-13T04:50:16.898" v="768"/>
          <ac:spMkLst>
            <pc:docMk/>
            <pc:sldMk cId="3014020931" sldId="738"/>
            <ac:spMk id="10" creationId="{55A27890-0176-408E-8F98-E69DE06B0EC8}"/>
          </ac:spMkLst>
        </pc:spChg>
        <pc:spChg chg="mod">
          <ac:chgData name="FAN, LONGHAO 11646005" userId="ce481e9a-8682-4126-88de-d9fe1d7ca31e" providerId="ADAL" clId="{F0C365D3-72CC-497A-B456-EA7273F0B3E6}" dt="2026-01-13T05:45:05.189" v="968" actId="20577"/>
          <ac:spMkLst>
            <pc:docMk/>
            <pc:sldMk cId="3014020931" sldId="738"/>
            <ac:spMk id="12" creationId="{61D325D9-8B03-8F2F-82A2-CBFEB739F457}"/>
          </ac:spMkLst>
        </pc:spChg>
        <pc:spChg chg="mod">
          <ac:chgData name="FAN, LONGHAO 11646005" userId="ce481e9a-8682-4126-88de-d9fe1d7ca31e" providerId="ADAL" clId="{F0C365D3-72CC-497A-B456-EA7273F0B3E6}" dt="2026-01-13T04:46:45.909" v="675" actId="14100"/>
          <ac:spMkLst>
            <pc:docMk/>
            <pc:sldMk cId="3014020931" sldId="738"/>
            <ac:spMk id="15" creationId="{E0B6BF83-1A10-9339-8612-495B83F74961}"/>
          </ac:spMkLst>
        </pc:spChg>
        <pc:picChg chg="mod">
          <ac:chgData name="FAN, LONGHAO 11646005" userId="ce481e9a-8682-4126-88de-d9fe1d7ca31e" providerId="ADAL" clId="{F0C365D3-72CC-497A-B456-EA7273F0B3E6}" dt="2026-01-13T04:46:13.670" v="617" actId="14826"/>
          <ac:picMkLst>
            <pc:docMk/>
            <pc:sldMk cId="3014020931" sldId="738"/>
            <ac:picMk id="11" creationId="{54C9D414-3788-745A-1127-BA3353F9C86F}"/>
          </ac:picMkLst>
        </pc:picChg>
      </pc:sldChg>
      <pc:sldChg chg="addSp delSp modSp mod">
        <pc:chgData name="FAN, LONGHAO 11646005" userId="ce481e9a-8682-4126-88de-d9fe1d7ca31e" providerId="ADAL" clId="{F0C365D3-72CC-497A-B456-EA7273F0B3E6}" dt="2026-01-13T06:07:56.200" v="1735" actId="20577"/>
        <pc:sldMkLst>
          <pc:docMk/>
          <pc:sldMk cId="1475682711" sldId="741"/>
        </pc:sldMkLst>
        <pc:spChg chg="mod">
          <ac:chgData name="FAN, LONGHAO 11646005" userId="ce481e9a-8682-4126-88de-d9fe1d7ca31e" providerId="ADAL" clId="{F0C365D3-72CC-497A-B456-EA7273F0B3E6}" dt="2026-01-13T06:07:56.200" v="1735" actId="20577"/>
          <ac:spMkLst>
            <pc:docMk/>
            <pc:sldMk cId="1475682711" sldId="741"/>
            <ac:spMk id="5" creationId="{527E5B95-DF54-B121-FEF0-47855DCB0BD1}"/>
          </ac:spMkLst>
        </pc:spChg>
        <pc:spChg chg="mod">
          <ac:chgData name="FAN, LONGHAO 11646005" userId="ce481e9a-8682-4126-88de-d9fe1d7ca31e" providerId="ADAL" clId="{F0C365D3-72CC-497A-B456-EA7273F0B3E6}" dt="2026-01-13T06:03:31.451" v="1601" actId="20577"/>
          <ac:spMkLst>
            <pc:docMk/>
            <pc:sldMk cId="1475682711" sldId="741"/>
            <ac:spMk id="10" creationId="{13A1698C-4961-2663-7F5A-140DE8E839F1}"/>
          </ac:spMkLst>
        </pc:spChg>
        <pc:picChg chg="add mod">
          <ac:chgData name="FAN, LONGHAO 11646005" userId="ce481e9a-8682-4126-88de-d9fe1d7ca31e" providerId="ADAL" clId="{F0C365D3-72CC-497A-B456-EA7273F0B3E6}" dt="2026-01-13T06:03:22.359" v="1576" actId="1076"/>
          <ac:picMkLst>
            <pc:docMk/>
            <pc:sldMk cId="1475682711" sldId="741"/>
            <ac:picMk id="2050" creationId="{80D0E29F-ED38-5385-3009-EA8F8C58D1A9}"/>
          </ac:picMkLst>
        </pc:picChg>
      </pc:sldChg>
      <pc:sldChg chg="modSp mod">
        <pc:chgData name="FAN, LONGHAO 11646005" userId="ce481e9a-8682-4126-88de-d9fe1d7ca31e" providerId="ADAL" clId="{F0C365D3-72CC-497A-B456-EA7273F0B3E6}" dt="2026-01-13T06:25:16.570" v="2129"/>
        <pc:sldMkLst>
          <pc:docMk/>
          <pc:sldMk cId="642664108" sldId="742"/>
        </pc:sldMkLst>
        <pc:spChg chg="mod">
          <ac:chgData name="FAN, LONGHAO 11646005" userId="ce481e9a-8682-4126-88de-d9fe1d7ca31e" providerId="ADAL" clId="{F0C365D3-72CC-497A-B456-EA7273F0B3E6}" dt="2026-01-13T06:18:32.856" v="2070" actId="1076"/>
          <ac:spMkLst>
            <pc:docMk/>
            <pc:sldMk cId="642664108" sldId="742"/>
            <ac:spMk id="5" creationId="{A03B8403-6C0A-236F-D562-8AA15A8DBB26}"/>
          </ac:spMkLst>
        </pc:spChg>
        <pc:spChg chg="mod">
          <ac:chgData name="FAN, LONGHAO 11646005" userId="ce481e9a-8682-4126-88de-d9fe1d7ca31e" providerId="ADAL" clId="{F0C365D3-72CC-497A-B456-EA7273F0B3E6}" dt="2026-01-13T06:25:16.570" v="2129"/>
          <ac:spMkLst>
            <pc:docMk/>
            <pc:sldMk cId="642664108" sldId="742"/>
            <ac:spMk id="10" creationId="{A9389D6B-2ADF-D14C-6B10-5BC304E76568}"/>
          </ac:spMkLst>
        </pc:spChg>
        <pc:spChg chg="mod">
          <ac:chgData name="FAN, LONGHAO 11646005" userId="ce481e9a-8682-4126-88de-d9fe1d7ca31e" providerId="ADAL" clId="{F0C365D3-72CC-497A-B456-EA7273F0B3E6}" dt="2026-01-13T06:12:03.009" v="1982" actId="20577"/>
          <ac:spMkLst>
            <pc:docMk/>
            <pc:sldMk cId="642664108" sldId="742"/>
            <ac:spMk id="12" creationId="{18979EBA-4F08-EA45-FD17-9225BC7C1295}"/>
          </ac:spMkLst>
        </pc:spChg>
        <pc:picChg chg="mod">
          <ac:chgData name="FAN, LONGHAO 11646005" userId="ce481e9a-8682-4126-88de-d9fe1d7ca31e" providerId="ADAL" clId="{F0C365D3-72CC-497A-B456-EA7273F0B3E6}" dt="2026-01-13T06:11:59.713" v="1981" actId="1076"/>
          <ac:picMkLst>
            <pc:docMk/>
            <pc:sldMk cId="642664108" sldId="742"/>
            <ac:picMk id="8" creationId="{180F5209-4FFA-98EE-3CB1-B3BF0DA3C18C}"/>
          </ac:picMkLst>
        </pc:picChg>
      </pc:sldChg>
      <pc:sldChg chg="addSp delSp modSp mod">
        <pc:chgData name="FAN, LONGHAO 11646005" userId="ce481e9a-8682-4126-88de-d9fe1d7ca31e" providerId="ADAL" clId="{F0C365D3-72CC-497A-B456-EA7273F0B3E6}" dt="2026-01-13T06:25:09.630" v="2128" actId="20577"/>
        <pc:sldMkLst>
          <pc:docMk/>
          <pc:sldMk cId="2427998434" sldId="743"/>
        </pc:sldMkLst>
        <pc:spChg chg="mod">
          <ac:chgData name="FAN, LONGHAO 11646005" userId="ce481e9a-8682-4126-88de-d9fe1d7ca31e" providerId="ADAL" clId="{F0C365D3-72CC-497A-B456-EA7273F0B3E6}" dt="2026-01-13T06:10:57.194" v="1975" actId="1076"/>
          <ac:spMkLst>
            <pc:docMk/>
            <pc:sldMk cId="2427998434" sldId="743"/>
            <ac:spMk id="5" creationId="{C96EF447-C060-FA15-39AE-47E9A452CD81}"/>
          </ac:spMkLst>
        </pc:spChg>
        <pc:spChg chg="mod">
          <ac:chgData name="FAN, LONGHAO 11646005" userId="ce481e9a-8682-4126-88de-d9fe1d7ca31e" providerId="ADAL" clId="{F0C365D3-72CC-497A-B456-EA7273F0B3E6}" dt="2026-01-13T06:25:09.630" v="2128" actId="20577"/>
          <ac:spMkLst>
            <pc:docMk/>
            <pc:sldMk cId="2427998434" sldId="743"/>
            <ac:spMk id="10" creationId="{8CE6AEC6-D434-A1BF-D056-F54C9FECCD5D}"/>
          </ac:spMkLst>
        </pc:spChg>
        <pc:spChg chg="mod">
          <ac:chgData name="FAN, LONGHAO 11646005" userId="ce481e9a-8682-4126-88de-d9fe1d7ca31e" providerId="ADAL" clId="{F0C365D3-72CC-497A-B456-EA7273F0B3E6}" dt="2026-01-13T06:11:00.188" v="1976" actId="20577"/>
          <ac:spMkLst>
            <pc:docMk/>
            <pc:sldMk cId="2427998434" sldId="743"/>
            <ac:spMk id="12" creationId="{582291C2-4FAC-B38B-5687-841E7DDD8792}"/>
          </ac:spMkLst>
        </pc:spChg>
        <pc:picChg chg="add mod">
          <ac:chgData name="FAN, LONGHAO 11646005" userId="ce481e9a-8682-4126-88de-d9fe1d7ca31e" providerId="ADAL" clId="{F0C365D3-72CC-497A-B456-EA7273F0B3E6}" dt="2026-01-13T06:08:36.867" v="1742" actId="1076"/>
          <ac:picMkLst>
            <pc:docMk/>
            <pc:sldMk cId="2427998434" sldId="743"/>
            <ac:picMk id="8" creationId="{BE131E86-8E0D-DF17-0FC8-7EFA1E3CF054}"/>
          </ac:picMkLst>
        </pc:picChg>
      </pc:sldChg>
      <pc:sldChg chg="modSp add mod ord">
        <pc:chgData name="FAN, LONGHAO 11646005" userId="ce481e9a-8682-4126-88de-d9fe1d7ca31e" providerId="ADAL" clId="{F0C365D3-72CC-497A-B456-EA7273F0B3E6}" dt="2026-01-20T04:13:14.074" v="2137" actId="2711"/>
        <pc:sldMkLst>
          <pc:docMk/>
          <pc:sldMk cId="4228785939" sldId="756"/>
        </pc:sldMkLst>
        <pc:spChg chg="mod">
          <ac:chgData name="FAN, LONGHAO 11646005" userId="ce481e9a-8682-4126-88de-d9fe1d7ca31e" providerId="ADAL" clId="{F0C365D3-72CC-497A-B456-EA7273F0B3E6}" dt="2026-01-20T04:13:14.074" v="2137" actId="2711"/>
          <ac:spMkLst>
            <pc:docMk/>
            <pc:sldMk cId="4228785939" sldId="756"/>
            <ac:spMk id="5" creationId="{37AF8DDA-5244-87AC-47E5-3B0AE52DA613}"/>
          </ac:spMkLst>
        </pc:spChg>
        <pc:spChg chg="mod">
          <ac:chgData name="FAN, LONGHAO 11646005" userId="ce481e9a-8682-4126-88de-d9fe1d7ca31e" providerId="ADAL" clId="{F0C365D3-72CC-497A-B456-EA7273F0B3E6}" dt="2026-01-13T02:03:43.011" v="34" actId="20577"/>
          <ac:spMkLst>
            <pc:docMk/>
            <pc:sldMk cId="4228785939" sldId="756"/>
            <ac:spMk id="10" creationId="{67420143-7774-99C4-95D8-1A0C86872C8D}"/>
          </ac:spMkLst>
        </pc:spChg>
      </pc:sldChg>
      <pc:sldChg chg="addSp delSp modSp add mod">
        <pc:chgData name="FAN, LONGHAO 11646005" userId="ce481e9a-8682-4126-88de-d9fe1d7ca31e" providerId="ADAL" clId="{F0C365D3-72CC-497A-B456-EA7273F0B3E6}" dt="2026-01-13T04:34:48.272" v="408" actId="20577"/>
        <pc:sldMkLst>
          <pc:docMk/>
          <pc:sldMk cId="2787767759" sldId="757"/>
        </pc:sldMkLst>
        <pc:spChg chg="mod">
          <ac:chgData name="FAN, LONGHAO 11646005" userId="ce481e9a-8682-4126-88de-d9fe1d7ca31e" providerId="ADAL" clId="{F0C365D3-72CC-497A-B456-EA7273F0B3E6}" dt="2026-01-13T04:34:48.272" v="408" actId="20577"/>
          <ac:spMkLst>
            <pc:docMk/>
            <pc:sldMk cId="2787767759" sldId="757"/>
            <ac:spMk id="5" creationId="{38D09681-862C-6A99-0A57-01E79EFD874B}"/>
          </ac:spMkLst>
        </pc:spChg>
        <pc:spChg chg="add mod">
          <ac:chgData name="FAN, LONGHAO 11646005" userId="ce481e9a-8682-4126-88de-d9fe1d7ca31e" providerId="ADAL" clId="{F0C365D3-72CC-497A-B456-EA7273F0B3E6}" dt="2026-01-13T04:34:12.634" v="326" actId="1076"/>
          <ac:spMkLst>
            <pc:docMk/>
            <pc:sldMk cId="2787767759" sldId="757"/>
            <ac:spMk id="13" creationId="{90482F07-0DDE-3BB3-0C3A-3A8BD7FE2D30}"/>
          </ac:spMkLst>
        </pc:spChg>
        <pc:spChg chg="add mod">
          <ac:chgData name="FAN, LONGHAO 11646005" userId="ce481e9a-8682-4126-88de-d9fe1d7ca31e" providerId="ADAL" clId="{F0C365D3-72CC-497A-B456-EA7273F0B3E6}" dt="2026-01-13T04:34:21.282" v="331" actId="14100"/>
          <ac:spMkLst>
            <pc:docMk/>
            <pc:sldMk cId="2787767759" sldId="757"/>
            <ac:spMk id="14" creationId="{F57A972B-61A9-2507-A7FD-7E1C3F84D445}"/>
          </ac:spMkLst>
        </pc:spChg>
        <pc:spChg chg="add mod">
          <ac:chgData name="FAN, LONGHAO 11646005" userId="ce481e9a-8682-4126-88de-d9fe1d7ca31e" providerId="ADAL" clId="{F0C365D3-72CC-497A-B456-EA7273F0B3E6}" dt="2026-01-13T04:34:25.678" v="333" actId="1076"/>
          <ac:spMkLst>
            <pc:docMk/>
            <pc:sldMk cId="2787767759" sldId="757"/>
            <ac:spMk id="15" creationId="{21BE9267-FEB1-255F-D21D-F08B2C336B2D}"/>
          </ac:spMkLst>
        </pc:spChg>
        <pc:picChg chg="add mod modCrop">
          <ac:chgData name="FAN, LONGHAO 11646005" userId="ce481e9a-8682-4126-88de-d9fe1d7ca31e" providerId="ADAL" clId="{F0C365D3-72CC-497A-B456-EA7273F0B3E6}" dt="2026-01-13T04:34:16.741" v="329" actId="1076"/>
          <ac:picMkLst>
            <pc:docMk/>
            <pc:sldMk cId="2787767759" sldId="757"/>
            <ac:picMk id="9" creationId="{34473A0E-AB6C-8A66-C84A-69B0036BA427}"/>
          </ac:picMkLst>
        </pc:picChg>
        <pc:picChg chg="add mod">
          <ac:chgData name="FAN, LONGHAO 11646005" userId="ce481e9a-8682-4126-88de-d9fe1d7ca31e" providerId="ADAL" clId="{F0C365D3-72CC-497A-B456-EA7273F0B3E6}" dt="2026-01-13T04:33:38.089" v="319" actId="1076"/>
          <ac:picMkLst>
            <pc:docMk/>
            <pc:sldMk cId="2787767759" sldId="757"/>
            <ac:picMk id="11" creationId="{15AF935F-209F-EC76-C51B-D91329E0B1FE}"/>
          </ac:picMkLst>
        </pc:picChg>
        <pc:picChg chg="add mod">
          <ac:chgData name="FAN, LONGHAO 11646005" userId="ce481e9a-8682-4126-88de-d9fe1d7ca31e" providerId="ADAL" clId="{F0C365D3-72CC-497A-B456-EA7273F0B3E6}" dt="2026-01-13T04:33:56.127" v="324" actId="1076"/>
          <ac:picMkLst>
            <pc:docMk/>
            <pc:sldMk cId="2787767759" sldId="757"/>
            <ac:picMk id="12" creationId="{9896FF52-21A0-5D59-FB23-53C5D8F1D625}"/>
          </ac:picMkLst>
        </pc:picChg>
      </pc:sldChg>
      <pc:sldChg chg="addSp delSp modSp add mod ord">
        <pc:chgData name="FAN, LONGHAO 11646005" userId="ce481e9a-8682-4126-88de-d9fe1d7ca31e" providerId="ADAL" clId="{F0C365D3-72CC-497A-B456-EA7273F0B3E6}" dt="2026-01-13T05:10:52.159" v="769" actId="1076"/>
        <pc:sldMkLst>
          <pc:docMk/>
          <pc:sldMk cId="3766367296" sldId="758"/>
        </pc:sldMkLst>
        <pc:spChg chg="mod">
          <ac:chgData name="FAN, LONGHAO 11646005" userId="ce481e9a-8682-4126-88de-d9fe1d7ca31e" providerId="ADAL" clId="{F0C365D3-72CC-497A-B456-EA7273F0B3E6}" dt="2026-01-13T05:10:52.159" v="769" actId="1076"/>
          <ac:spMkLst>
            <pc:docMk/>
            <pc:sldMk cId="3766367296" sldId="758"/>
            <ac:spMk id="5" creationId="{DD174762-9B8E-1378-9A11-3D9EC2ED5BDE}"/>
          </ac:spMkLst>
        </pc:spChg>
        <pc:spChg chg="mod">
          <ac:chgData name="FAN, LONGHAO 11646005" userId="ce481e9a-8682-4126-88de-d9fe1d7ca31e" providerId="ADAL" clId="{F0C365D3-72CC-497A-B456-EA7273F0B3E6}" dt="2026-01-13T04:43:21.632" v="572" actId="14100"/>
          <ac:spMkLst>
            <pc:docMk/>
            <pc:sldMk cId="3766367296" sldId="758"/>
            <ac:spMk id="13" creationId="{B008BDAA-9F2F-C0D8-1FBF-775DFF68790B}"/>
          </ac:spMkLst>
        </pc:spChg>
        <pc:spChg chg="add mod">
          <ac:chgData name="FAN, LONGHAO 11646005" userId="ce481e9a-8682-4126-88de-d9fe1d7ca31e" providerId="ADAL" clId="{F0C365D3-72CC-497A-B456-EA7273F0B3E6}" dt="2026-01-13T04:43:14.828" v="569" actId="1076"/>
          <ac:spMkLst>
            <pc:docMk/>
            <pc:sldMk cId="3766367296" sldId="758"/>
            <ac:spMk id="18" creationId="{214A1792-CADC-109B-FFC8-493B5B93A414}"/>
          </ac:spMkLst>
        </pc:spChg>
        <pc:picChg chg="mod">
          <ac:chgData name="FAN, LONGHAO 11646005" userId="ce481e9a-8682-4126-88de-d9fe1d7ca31e" providerId="ADAL" clId="{F0C365D3-72CC-497A-B456-EA7273F0B3E6}" dt="2026-01-13T04:43:16.694" v="570" actId="14100"/>
          <ac:picMkLst>
            <pc:docMk/>
            <pc:sldMk cId="3766367296" sldId="758"/>
            <ac:picMk id="9" creationId="{C316C626-29FA-9795-F1F4-7812C63E951F}"/>
          </ac:picMkLst>
        </pc:picChg>
        <pc:picChg chg="add mod modCrop">
          <ac:chgData name="FAN, LONGHAO 11646005" userId="ce481e9a-8682-4126-88de-d9fe1d7ca31e" providerId="ADAL" clId="{F0C365D3-72CC-497A-B456-EA7273F0B3E6}" dt="2026-01-13T04:43:12.790" v="568" actId="1076"/>
          <ac:picMkLst>
            <pc:docMk/>
            <pc:sldMk cId="3766367296" sldId="758"/>
            <ac:picMk id="17" creationId="{7383BD6C-681D-6047-EA7F-99195C18BAF9}"/>
          </ac:picMkLst>
        </pc:picChg>
      </pc:sldChg>
      <pc:sldChg chg="addSp delSp modSp add mod ord">
        <pc:chgData name="FAN, LONGHAO 11646005" userId="ce481e9a-8682-4126-88de-d9fe1d7ca31e" providerId="ADAL" clId="{F0C365D3-72CC-497A-B456-EA7273F0B3E6}" dt="2026-01-13T05:45:02.323" v="967" actId="20577"/>
        <pc:sldMkLst>
          <pc:docMk/>
          <pc:sldMk cId="2235168685" sldId="759"/>
        </pc:sldMkLst>
        <pc:spChg chg="mod">
          <ac:chgData name="FAN, LONGHAO 11646005" userId="ce481e9a-8682-4126-88de-d9fe1d7ca31e" providerId="ADAL" clId="{F0C365D3-72CC-497A-B456-EA7273F0B3E6}" dt="2026-01-13T05:41:12.114" v="882" actId="20578"/>
          <ac:spMkLst>
            <pc:docMk/>
            <pc:sldMk cId="2235168685" sldId="759"/>
            <ac:spMk id="2" creationId="{AC392EAC-AC33-06C1-8855-68E3B1E47E9E}"/>
          </ac:spMkLst>
        </pc:spChg>
        <pc:spChg chg="mod">
          <ac:chgData name="FAN, LONGHAO 11646005" userId="ce481e9a-8682-4126-88de-d9fe1d7ca31e" providerId="ADAL" clId="{F0C365D3-72CC-497A-B456-EA7273F0B3E6}" dt="2026-01-13T05:42:17.023" v="911" actId="1076"/>
          <ac:spMkLst>
            <pc:docMk/>
            <pc:sldMk cId="2235168685" sldId="759"/>
            <ac:spMk id="4" creationId="{D6A8A51A-4071-97E7-C73B-5E3E3B47FC13}"/>
          </ac:spMkLst>
        </pc:spChg>
        <pc:spChg chg="mod">
          <ac:chgData name="FAN, LONGHAO 11646005" userId="ce481e9a-8682-4126-88de-d9fe1d7ca31e" providerId="ADAL" clId="{F0C365D3-72CC-497A-B456-EA7273F0B3E6}" dt="2026-01-13T05:42:21.967" v="914" actId="1076"/>
          <ac:spMkLst>
            <pc:docMk/>
            <pc:sldMk cId="2235168685" sldId="759"/>
            <ac:spMk id="5" creationId="{51AA8CD7-6363-1F77-71EA-8E38E25F3D1F}"/>
          </ac:spMkLst>
        </pc:spChg>
        <pc:spChg chg="add mod">
          <ac:chgData name="FAN, LONGHAO 11646005" userId="ce481e9a-8682-4126-88de-d9fe1d7ca31e" providerId="ADAL" clId="{F0C365D3-72CC-497A-B456-EA7273F0B3E6}" dt="2026-01-13T05:42:19.003" v="912" actId="1076"/>
          <ac:spMkLst>
            <pc:docMk/>
            <pc:sldMk cId="2235168685" sldId="759"/>
            <ac:spMk id="8" creationId="{CB7DD9A8-38B8-117D-450D-2433E5DA07A2}"/>
          </ac:spMkLst>
        </pc:spChg>
        <pc:spChg chg="mod">
          <ac:chgData name="FAN, LONGHAO 11646005" userId="ce481e9a-8682-4126-88de-d9fe1d7ca31e" providerId="ADAL" clId="{F0C365D3-72CC-497A-B456-EA7273F0B3E6}" dt="2026-01-13T05:41:23.653" v="897" actId="20577"/>
          <ac:spMkLst>
            <pc:docMk/>
            <pc:sldMk cId="2235168685" sldId="759"/>
            <ac:spMk id="10" creationId="{17568CA3-5633-3094-E95C-255ECA4D9706}"/>
          </ac:spMkLst>
        </pc:spChg>
        <pc:spChg chg="mod">
          <ac:chgData name="FAN, LONGHAO 11646005" userId="ce481e9a-8682-4126-88de-d9fe1d7ca31e" providerId="ADAL" clId="{F0C365D3-72CC-497A-B456-EA7273F0B3E6}" dt="2026-01-13T05:45:02.323" v="967" actId="20577"/>
          <ac:spMkLst>
            <pc:docMk/>
            <pc:sldMk cId="2235168685" sldId="759"/>
            <ac:spMk id="12" creationId="{C755106B-D198-D03E-6425-854C173E2CD2}"/>
          </ac:spMkLst>
        </pc:spChg>
        <pc:spChg chg="add mod">
          <ac:chgData name="FAN, LONGHAO 11646005" userId="ce481e9a-8682-4126-88de-d9fe1d7ca31e" providerId="ADAL" clId="{F0C365D3-72CC-497A-B456-EA7273F0B3E6}" dt="2026-01-13T05:42:20.708" v="913" actId="1076"/>
          <ac:spMkLst>
            <pc:docMk/>
            <pc:sldMk cId="2235168685" sldId="759"/>
            <ac:spMk id="13" creationId="{76A0E107-CB24-A573-2BEF-25B6E1285600}"/>
          </ac:spMkLst>
        </pc:spChg>
        <pc:spChg chg="add mod">
          <ac:chgData name="FAN, LONGHAO 11646005" userId="ce481e9a-8682-4126-88de-d9fe1d7ca31e" providerId="ADAL" clId="{F0C365D3-72CC-497A-B456-EA7273F0B3E6}" dt="2026-01-13T05:42:23.616" v="915" actId="1076"/>
          <ac:spMkLst>
            <pc:docMk/>
            <pc:sldMk cId="2235168685" sldId="759"/>
            <ac:spMk id="14" creationId="{7118C907-B60A-B003-0687-C0AAB7E8D7A2}"/>
          </ac:spMkLst>
        </pc:spChg>
        <pc:spChg chg="add mod">
          <ac:chgData name="FAN, LONGHAO 11646005" userId="ce481e9a-8682-4126-88de-d9fe1d7ca31e" providerId="ADAL" clId="{F0C365D3-72CC-497A-B456-EA7273F0B3E6}" dt="2026-01-13T05:42:27.127" v="916" actId="1076"/>
          <ac:spMkLst>
            <pc:docMk/>
            <pc:sldMk cId="2235168685" sldId="759"/>
            <ac:spMk id="16" creationId="{F22835D9-22C8-30D1-170C-CB374A0EC67C}"/>
          </ac:spMkLst>
        </pc:spChg>
        <pc:picChg chg="mod modCrop">
          <ac:chgData name="FAN, LONGHAO 11646005" userId="ce481e9a-8682-4126-88de-d9fe1d7ca31e" providerId="ADAL" clId="{F0C365D3-72CC-497A-B456-EA7273F0B3E6}" dt="2026-01-13T05:42:12.958" v="910" actId="14100"/>
          <ac:picMkLst>
            <pc:docMk/>
            <pc:sldMk cId="2235168685" sldId="759"/>
            <ac:picMk id="11" creationId="{AEEAF65A-CEEE-DC78-152D-5DF1EFD4EDAD}"/>
          </ac:picMkLst>
        </pc:picChg>
      </pc:sldChg>
      <pc:sldChg chg="addSp delSp modSp add mod">
        <pc:chgData name="FAN, LONGHAO 11646005" userId="ce481e9a-8682-4126-88de-d9fe1d7ca31e" providerId="ADAL" clId="{F0C365D3-72CC-497A-B456-EA7273F0B3E6}" dt="2026-01-13T06:10:25.411" v="1930" actId="20577"/>
        <pc:sldMkLst>
          <pc:docMk/>
          <pc:sldMk cId="646444139" sldId="760"/>
        </pc:sldMkLst>
        <pc:spChg chg="mod">
          <ac:chgData name="FAN, LONGHAO 11646005" userId="ce481e9a-8682-4126-88de-d9fe1d7ca31e" providerId="ADAL" clId="{F0C365D3-72CC-497A-B456-EA7273F0B3E6}" dt="2026-01-13T06:10:25.411" v="1930" actId="20577"/>
          <ac:spMkLst>
            <pc:docMk/>
            <pc:sldMk cId="646444139" sldId="760"/>
            <ac:spMk id="5" creationId="{E134147B-251A-EC57-A0CC-B9BE903A46B3}"/>
          </ac:spMkLst>
        </pc:spChg>
        <pc:picChg chg="add mod">
          <ac:chgData name="FAN, LONGHAO 11646005" userId="ce481e9a-8682-4126-88de-d9fe1d7ca31e" providerId="ADAL" clId="{F0C365D3-72CC-497A-B456-EA7273F0B3E6}" dt="2026-01-13T05:56:12.159" v="1464" actId="1076"/>
          <ac:picMkLst>
            <pc:docMk/>
            <pc:sldMk cId="646444139" sldId="760"/>
            <ac:picMk id="13" creationId="{AD1C5791-6D39-6C42-E8E1-502D959EBB81}"/>
          </ac:picMkLst>
        </pc:picChg>
      </pc:sldChg>
      <pc:sldChg chg="addSp delSp modSp add mod">
        <pc:chgData name="FAN, LONGHAO 11646005" userId="ce481e9a-8682-4126-88de-d9fe1d7ca31e" providerId="ADAL" clId="{F0C365D3-72CC-497A-B456-EA7273F0B3E6}" dt="2026-01-13T06:00:44.682" v="1567" actId="1076"/>
        <pc:sldMkLst>
          <pc:docMk/>
          <pc:sldMk cId="3947304101" sldId="761"/>
        </pc:sldMkLst>
        <pc:spChg chg="mod">
          <ac:chgData name="FAN, LONGHAO 11646005" userId="ce481e9a-8682-4126-88de-d9fe1d7ca31e" providerId="ADAL" clId="{F0C365D3-72CC-497A-B456-EA7273F0B3E6}" dt="2026-01-13T06:00:30.049" v="1566" actId="1076"/>
          <ac:spMkLst>
            <pc:docMk/>
            <pc:sldMk cId="3947304101" sldId="761"/>
            <ac:spMk id="5" creationId="{0C3026C6-5409-35D6-CE9F-002EEA42D858}"/>
          </ac:spMkLst>
        </pc:spChg>
        <pc:picChg chg="add mod">
          <ac:chgData name="FAN, LONGHAO 11646005" userId="ce481e9a-8682-4126-88de-d9fe1d7ca31e" providerId="ADAL" clId="{F0C365D3-72CC-497A-B456-EA7273F0B3E6}" dt="2026-01-13T06:00:44.682" v="1567" actId="1076"/>
          <ac:picMkLst>
            <pc:docMk/>
            <pc:sldMk cId="3947304101" sldId="761"/>
            <ac:picMk id="8" creationId="{9EF2ADC0-655E-F94D-D134-977CB1C5EBA9}"/>
          </ac:picMkLst>
        </pc:picChg>
      </pc:sldChg>
    </pc:docChg>
  </pc:docChgLst>
  <pc:docChgLst>
    <pc:chgData name="Admin Team" userId="53a3e972-5db3-4127-aa65-fb6f064bbb83" providerId="ADAL" clId="{06CAA61C-BD94-58AE-A789-96E93EBEDE10}"/>
    <pc:docChg chg="custSel modSld">
      <pc:chgData name="Admin Team" userId="53a3e972-5db3-4127-aa65-fb6f064bbb83" providerId="ADAL" clId="{06CAA61C-BD94-58AE-A789-96E93EBEDE10}" dt="2026-01-29T05:57:21.070" v="70" actId="20577"/>
      <pc:docMkLst>
        <pc:docMk/>
      </pc:docMkLst>
      <pc:sldChg chg="addSp delSp modSp mod">
        <pc:chgData name="Admin Team" userId="53a3e972-5db3-4127-aa65-fb6f064bbb83" providerId="ADAL" clId="{06CAA61C-BD94-58AE-A789-96E93EBEDE10}" dt="2026-01-29T05:39:09.832" v="13" actId="14100"/>
        <pc:sldMkLst>
          <pc:docMk/>
          <pc:sldMk cId="3986798073" sldId="275"/>
        </pc:sldMkLst>
        <pc:spChg chg="mod">
          <ac:chgData name="Admin Team" userId="53a3e972-5db3-4127-aa65-fb6f064bbb83" providerId="ADAL" clId="{06CAA61C-BD94-58AE-A789-96E93EBEDE10}" dt="2026-01-29T05:39:09.832" v="13" actId="14100"/>
          <ac:spMkLst>
            <pc:docMk/>
            <pc:sldMk cId="3986798073" sldId="275"/>
            <ac:spMk id="10" creationId="{8F03223A-CA92-44CB-B330-EFF718B01F07}"/>
          </ac:spMkLst>
        </pc:spChg>
        <pc:spChg chg="add mod">
          <ac:chgData name="Admin Team" userId="53a3e972-5db3-4127-aa65-fb6f064bbb83" providerId="ADAL" clId="{06CAA61C-BD94-58AE-A789-96E93EBEDE10}" dt="2026-01-29T05:38:54.204" v="8"/>
          <ac:spMkLst>
            <pc:docMk/>
            <pc:sldMk cId="3986798073" sldId="275"/>
            <ac:spMk id="21" creationId="{FBA77BD6-47DA-8333-B308-392C42BEEDD5}"/>
          </ac:spMkLst>
        </pc:spChg>
      </pc:sldChg>
      <pc:sldChg chg="modSp mod">
        <pc:chgData name="Admin Team" userId="53a3e972-5db3-4127-aa65-fb6f064bbb83" providerId="ADAL" clId="{06CAA61C-BD94-58AE-A789-96E93EBEDE10}" dt="2026-01-29T05:57:21.070" v="70" actId="20577"/>
        <pc:sldMkLst>
          <pc:docMk/>
          <pc:sldMk cId="1246235103" sldId="280"/>
        </pc:sldMkLst>
        <pc:spChg chg="mod">
          <ac:chgData name="Admin Team" userId="53a3e972-5db3-4127-aa65-fb6f064bbb83" providerId="ADAL" clId="{06CAA61C-BD94-58AE-A789-96E93EBEDE10}" dt="2026-01-29T05:57:21.070" v="70" actId="20577"/>
          <ac:spMkLst>
            <pc:docMk/>
            <pc:sldMk cId="1246235103" sldId="280"/>
            <ac:spMk id="3" creationId="{5BC86C69-FF26-42DB-B0F2-707FAC19A384}"/>
          </ac:spMkLst>
        </pc:spChg>
      </pc:sldChg>
      <pc:sldChg chg="modSp mod">
        <pc:chgData name="Admin Team" userId="53a3e972-5db3-4127-aa65-fb6f064bbb83" providerId="ADAL" clId="{06CAA61C-BD94-58AE-A789-96E93EBEDE10}" dt="2026-01-29T05:39:40.628" v="19" actId="20577"/>
        <pc:sldMkLst>
          <pc:docMk/>
          <pc:sldMk cId="2194103400" sldId="308"/>
        </pc:sldMkLst>
        <pc:spChg chg="mod">
          <ac:chgData name="Admin Team" userId="53a3e972-5db3-4127-aa65-fb6f064bbb83" providerId="ADAL" clId="{06CAA61C-BD94-58AE-A789-96E93EBEDE10}" dt="2026-01-29T05:39:40.628" v="19" actId="20577"/>
          <ac:spMkLst>
            <pc:docMk/>
            <pc:sldMk cId="2194103400" sldId="308"/>
            <ac:spMk id="8" creationId="{4B1E9AD6-5CF2-4353-B3BB-D10468BBDA70}"/>
          </ac:spMkLst>
        </pc:spChg>
      </pc:sldChg>
      <pc:sldChg chg="addSp modSp mod">
        <pc:chgData name="Admin Team" userId="53a3e972-5db3-4127-aa65-fb6f064bbb83" providerId="ADAL" clId="{06CAA61C-BD94-58AE-A789-96E93EBEDE10}" dt="2026-01-29T05:39:58.348" v="23" actId="1076"/>
        <pc:sldMkLst>
          <pc:docMk/>
          <pc:sldMk cId="2518183363" sldId="666"/>
        </pc:sldMkLst>
        <pc:spChg chg="add mod">
          <ac:chgData name="Admin Team" userId="53a3e972-5db3-4127-aa65-fb6f064bbb83" providerId="ADAL" clId="{06CAA61C-BD94-58AE-A789-96E93EBEDE10}" dt="2026-01-29T05:39:53.350" v="22" actId="167"/>
          <ac:spMkLst>
            <pc:docMk/>
            <pc:sldMk cId="2518183363" sldId="666"/>
            <ac:spMk id="4" creationId="{D85DC3A4-16F6-E721-D442-205D48BDEFB7}"/>
          </ac:spMkLst>
        </pc:spChg>
        <pc:picChg chg="mod">
          <ac:chgData name="Admin Team" userId="53a3e972-5db3-4127-aa65-fb6f064bbb83" providerId="ADAL" clId="{06CAA61C-BD94-58AE-A789-96E93EBEDE10}" dt="2026-01-29T05:39:58.348" v="23" actId="1076"/>
          <ac:picMkLst>
            <pc:docMk/>
            <pc:sldMk cId="2518183363" sldId="666"/>
            <ac:picMk id="8" creationId="{7F8F5350-050D-0BA3-2401-2AA8713A305E}"/>
          </ac:picMkLst>
        </pc:picChg>
      </pc:sldChg>
      <pc:sldChg chg="addSp delSp modSp mod">
        <pc:chgData name="Admin Team" userId="53a3e972-5db3-4127-aa65-fb6f064bbb83" providerId="ADAL" clId="{06CAA61C-BD94-58AE-A789-96E93EBEDE10}" dt="2026-01-29T05:39:27.609" v="16" actId="167"/>
        <pc:sldMkLst>
          <pc:docMk/>
          <pc:sldMk cId="3918492028" sldId="673"/>
        </pc:sldMkLst>
        <pc:spChg chg="add mod">
          <ac:chgData name="Admin Team" userId="53a3e972-5db3-4127-aa65-fb6f064bbb83" providerId="ADAL" clId="{06CAA61C-BD94-58AE-A789-96E93EBEDE10}" dt="2026-01-29T05:39:27.609" v="16" actId="167"/>
          <ac:spMkLst>
            <pc:docMk/>
            <pc:sldMk cId="3918492028" sldId="673"/>
            <ac:spMk id="9" creationId="{5CAE42D0-1820-24AA-EC98-3E22E76F5542}"/>
          </ac:spMkLst>
        </pc:spChg>
      </pc:sldChg>
      <pc:sldChg chg="addSp modSp">
        <pc:chgData name="Admin Team" userId="53a3e972-5db3-4127-aa65-fb6f064bbb83" providerId="ADAL" clId="{06CAA61C-BD94-58AE-A789-96E93EBEDE10}" dt="2026-01-29T05:41:03.401" v="47" actId="167"/>
        <pc:sldMkLst>
          <pc:docMk/>
          <pc:sldMk cId="3865051999" sldId="714"/>
        </pc:sldMkLst>
        <pc:spChg chg="add mod">
          <ac:chgData name="Admin Team" userId="53a3e972-5db3-4127-aa65-fb6f064bbb83" providerId="ADAL" clId="{06CAA61C-BD94-58AE-A789-96E93EBEDE10}" dt="2026-01-29T05:41:03.401" v="47" actId="167"/>
          <ac:spMkLst>
            <pc:docMk/>
            <pc:sldMk cId="3865051999" sldId="714"/>
            <ac:spMk id="4" creationId="{F0990274-D068-2861-4660-36886921D1BC}"/>
          </ac:spMkLst>
        </pc:spChg>
      </pc:sldChg>
      <pc:sldChg chg="addSp modSp mod">
        <pc:chgData name="Admin Team" userId="53a3e972-5db3-4127-aa65-fb6f064bbb83" providerId="ADAL" clId="{06CAA61C-BD94-58AE-A789-96E93EBEDE10}" dt="2026-01-29T05:40:24.058" v="32" actId="1036"/>
        <pc:sldMkLst>
          <pc:docMk/>
          <pc:sldMk cId="2787767759" sldId="757"/>
        </pc:sldMkLst>
        <pc:spChg chg="add mod">
          <ac:chgData name="Admin Team" userId="53a3e972-5db3-4127-aa65-fb6f064bbb83" providerId="ADAL" clId="{06CAA61C-BD94-58AE-A789-96E93EBEDE10}" dt="2026-01-29T05:40:08.948" v="26" actId="14100"/>
          <ac:spMkLst>
            <pc:docMk/>
            <pc:sldMk cId="2787767759" sldId="757"/>
            <ac:spMk id="4" creationId="{A823BD5E-8B0A-9D28-4BA5-9F4BECB99FCF}"/>
          </ac:spMkLst>
        </pc:spChg>
        <pc:spChg chg="mod">
          <ac:chgData name="Admin Team" userId="53a3e972-5db3-4127-aa65-fb6f064bbb83" providerId="ADAL" clId="{06CAA61C-BD94-58AE-A789-96E93EBEDE10}" dt="2026-01-29T05:40:24.058" v="32" actId="1036"/>
          <ac:spMkLst>
            <pc:docMk/>
            <pc:sldMk cId="2787767759" sldId="757"/>
            <ac:spMk id="13" creationId="{90482F07-0DDE-3BB3-0C3A-3A8BD7FE2D30}"/>
          </ac:spMkLst>
        </pc:spChg>
        <pc:spChg chg="mod">
          <ac:chgData name="Admin Team" userId="53a3e972-5db3-4127-aa65-fb6f064bbb83" providerId="ADAL" clId="{06CAA61C-BD94-58AE-A789-96E93EBEDE10}" dt="2026-01-29T05:40:24.058" v="32" actId="1036"/>
          <ac:spMkLst>
            <pc:docMk/>
            <pc:sldMk cId="2787767759" sldId="757"/>
            <ac:spMk id="14" creationId="{F57A972B-61A9-2507-A7FD-7E1C3F84D445}"/>
          </ac:spMkLst>
        </pc:spChg>
        <pc:spChg chg="mod">
          <ac:chgData name="Admin Team" userId="53a3e972-5db3-4127-aa65-fb6f064bbb83" providerId="ADAL" clId="{06CAA61C-BD94-58AE-A789-96E93EBEDE10}" dt="2026-01-29T05:40:24.058" v="32" actId="1036"/>
          <ac:spMkLst>
            <pc:docMk/>
            <pc:sldMk cId="2787767759" sldId="757"/>
            <ac:spMk id="15" creationId="{21BE9267-FEB1-255F-D21D-F08B2C336B2D}"/>
          </ac:spMkLst>
        </pc:spChg>
        <pc:picChg chg="mod">
          <ac:chgData name="Admin Team" userId="53a3e972-5db3-4127-aa65-fb6f064bbb83" providerId="ADAL" clId="{06CAA61C-BD94-58AE-A789-96E93EBEDE10}" dt="2026-01-29T05:40:24.058" v="32" actId="1036"/>
          <ac:picMkLst>
            <pc:docMk/>
            <pc:sldMk cId="2787767759" sldId="757"/>
            <ac:picMk id="9" creationId="{34473A0E-AB6C-8A66-C84A-69B0036BA427}"/>
          </ac:picMkLst>
        </pc:picChg>
        <pc:picChg chg="mod">
          <ac:chgData name="Admin Team" userId="53a3e972-5db3-4127-aa65-fb6f064bbb83" providerId="ADAL" clId="{06CAA61C-BD94-58AE-A789-96E93EBEDE10}" dt="2026-01-29T05:40:24.058" v="32" actId="1036"/>
          <ac:picMkLst>
            <pc:docMk/>
            <pc:sldMk cId="2787767759" sldId="757"/>
            <ac:picMk id="11" creationId="{15AF935F-209F-EC76-C51B-D91329E0B1FE}"/>
          </ac:picMkLst>
        </pc:picChg>
        <pc:picChg chg="mod">
          <ac:chgData name="Admin Team" userId="53a3e972-5db3-4127-aa65-fb6f064bbb83" providerId="ADAL" clId="{06CAA61C-BD94-58AE-A789-96E93EBEDE10}" dt="2026-01-29T05:40:24.058" v="32" actId="1036"/>
          <ac:picMkLst>
            <pc:docMk/>
            <pc:sldMk cId="2787767759" sldId="757"/>
            <ac:picMk id="12" creationId="{9896FF52-21A0-5D59-FB23-53C5D8F1D625}"/>
          </ac:picMkLst>
        </pc:picChg>
      </pc:sldChg>
      <pc:sldChg chg="addSp modSp mod">
        <pc:chgData name="Admin Team" userId="53a3e972-5db3-4127-aa65-fb6f064bbb83" providerId="ADAL" clId="{06CAA61C-BD94-58AE-A789-96E93EBEDE10}" dt="2026-01-29T05:40:49.281" v="45" actId="14100"/>
        <pc:sldMkLst>
          <pc:docMk/>
          <pc:sldMk cId="3766367296" sldId="758"/>
        </pc:sldMkLst>
        <pc:spChg chg="add mod">
          <ac:chgData name="Admin Team" userId="53a3e972-5db3-4127-aa65-fb6f064bbb83" providerId="ADAL" clId="{06CAA61C-BD94-58AE-A789-96E93EBEDE10}" dt="2026-01-29T05:40:49.281" v="45" actId="14100"/>
          <ac:spMkLst>
            <pc:docMk/>
            <pc:sldMk cId="3766367296" sldId="758"/>
            <ac:spMk id="4" creationId="{C6BEDAE4-BFF3-91D0-1FA8-B0B5F56E0E39}"/>
          </ac:spMkLst>
        </pc:spChg>
        <pc:spChg chg="mod">
          <ac:chgData name="Admin Team" userId="53a3e972-5db3-4127-aa65-fb6f064bbb83" providerId="ADAL" clId="{06CAA61C-BD94-58AE-A789-96E93EBEDE10}" dt="2026-01-29T05:40:36.365" v="42" actId="1036"/>
          <ac:spMkLst>
            <pc:docMk/>
            <pc:sldMk cId="3766367296" sldId="758"/>
            <ac:spMk id="13" creationId="{B008BDAA-9F2F-C0D8-1FBF-775DFF68790B}"/>
          </ac:spMkLst>
        </pc:spChg>
        <pc:picChg chg="mod">
          <ac:chgData name="Admin Team" userId="53a3e972-5db3-4127-aa65-fb6f064bbb83" providerId="ADAL" clId="{06CAA61C-BD94-58AE-A789-96E93EBEDE10}" dt="2026-01-29T05:40:36.365" v="42" actId="1036"/>
          <ac:picMkLst>
            <pc:docMk/>
            <pc:sldMk cId="3766367296" sldId="758"/>
            <ac:picMk id="9" creationId="{C316C626-29FA-9795-F1F4-7812C63E951F}"/>
          </ac:picMkLst>
        </pc:picChg>
      </pc:sldChg>
      <pc:sldChg chg="addSp modSp mod">
        <pc:chgData name="Admin Team" userId="53a3e972-5db3-4127-aa65-fb6f064bbb83" providerId="ADAL" clId="{06CAA61C-BD94-58AE-A789-96E93EBEDE10}" dt="2026-01-29T05:42:03.253" v="66" actId="1037"/>
        <pc:sldMkLst>
          <pc:docMk/>
          <pc:sldMk cId="3947304101" sldId="761"/>
        </pc:sldMkLst>
        <pc:spChg chg="add mod">
          <ac:chgData name="Admin Team" userId="53a3e972-5db3-4127-aa65-fb6f064bbb83" providerId="ADAL" clId="{06CAA61C-BD94-58AE-A789-96E93EBEDE10}" dt="2026-01-29T05:41:58.830" v="50" actId="14100"/>
          <ac:spMkLst>
            <pc:docMk/>
            <pc:sldMk cId="3947304101" sldId="761"/>
            <ac:spMk id="4" creationId="{560D0460-7E66-9B2A-0F97-10EC26AC4720}"/>
          </ac:spMkLst>
        </pc:spChg>
        <pc:picChg chg="mod">
          <ac:chgData name="Admin Team" userId="53a3e972-5db3-4127-aa65-fb6f064bbb83" providerId="ADAL" clId="{06CAA61C-BD94-58AE-A789-96E93EBEDE10}" dt="2026-01-29T05:42:03.253" v="66" actId="1037"/>
          <ac:picMkLst>
            <pc:docMk/>
            <pc:sldMk cId="3947304101" sldId="761"/>
            <ac:picMk id="8" creationId="{9EF2ADC0-655E-F94D-D134-977CB1C5EBA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6A0083-CC1D-4877-AD24-B0E36860CF13}" type="datetimeFigureOut">
              <a:rPr lang="zh-TW" altLang="en-US" smtClean="0"/>
              <a:t>2026/2/2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861CE1-E535-421B-9187-98671852FF4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1891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6C323C6-B66B-4D11-8A18-C2BAEE0CC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TW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4329B3CD-4D2D-4AD3-ACF4-2ED340E97A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TW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F7AA032-AC83-4D2C-A675-85C0C5175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14751-5C28-4720-BB9F-E168369E4853}" type="datetimeFigureOut">
              <a:rPr lang="zh-TW" altLang="en-US" smtClean="0"/>
              <a:t>2026/2/2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9562700-D897-499E-A4A0-AC66013C7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225534D-302A-4B4E-9505-92A3ED951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80331-5355-43AA-9E8C-419F1A717AE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04430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EA99B21-8992-42E7-BFB7-02D59B1BF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TW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73BACD79-1ED2-4DE7-ADF6-D3651FCD9C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zh-TW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CF08ABC-C7DA-453D-A763-89FFE2654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14751-5C28-4720-BB9F-E168369E4853}" type="datetimeFigureOut">
              <a:rPr lang="zh-TW" altLang="en-US" smtClean="0"/>
              <a:t>2026/2/2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442FA35-FB97-4B3E-B254-88DEAF663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9554C39-F7F3-4B10-AC59-EA794DFCA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80331-5355-43AA-9E8C-419F1A717AE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1116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CD91C753-1014-4436-83DC-2BEDAF014C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TW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1F6CD71A-D33A-4BBC-B3E8-DEAF3FD44C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zh-TW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8948C0B-7085-4CB9-8EC2-B7364D937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14751-5C28-4720-BB9F-E168369E4853}" type="datetimeFigureOut">
              <a:rPr lang="zh-TW" altLang="en-US" smtClean="0"/>
              <a:t>2026/2/2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4073485-6339-43F2-8DD9-38D0D6464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12384D5-1B47-4EB3-B1F5-A258B451F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80331-5355-43AA-9E8C-419F1A717AE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176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E3288FB-4884-4DE7-BDE2-595058924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AE29366-75BE-48D8-9DC2-7A96724143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zh-TW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BE5E1B8-CF0C-44ED-AB5C-8E4B922C4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14751-5C28-4720-BB9F-E168369E4853}" type="datetimeFigureOut">
              <a:rPr lang="zh-TW" altLang="en-US" smtClean="0"/>
              <a:t>2026/2/2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35EC6A0-E575-46D6-B009-3C69AC62D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52DA5CA-7B1E-4569-9C46-1AC5FE866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80331-5355-43AA-9E8C-419F1A717AE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99312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CF3390F-0642-4EFF-B46E-81EF86436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TW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385E618-17BA-4DC2-B7E8-37C1B551D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90FA277-E5E6-4260-BC33-E0B7DE9F2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14751-5C28-4720-BB9F-E168369E4853}" type="datetimeFigureOut">
              <a:rPr lang="zh-TW" altLang="en-US" smtClean="0"/>
              <a:t>2026/2/2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FEBA716-8A58-4667-8835-FCA555CE2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4EA3782-6031-477B-ACAE-77006B3C0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80331-5355-43AA-9E8C-419F1A717AE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9383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C203762-31D6-4C17-BBB0-3858E85D1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3328F06-499D-4005-A85B-9FC908EF76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zh-TW" alt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7BB698D8-6509-49FA-88DF-64B2484470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zh-TW" alt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352335D1-69B0-422C-84E2-2F12D0D03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14751-5C28-4720-BB9F-E168369E4853}" type="datetimeFigureOut">
              <a:rPr lang="zh-TW" altLang="en-US" smtClean="0"/>
              <a:t>2026/2/2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A1D7DF16-31C4-4CD7-93EA-C33BC49B6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636F0AB-4FAC-488C-A5E8-421991B7F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80331-5355-43AA-9E8C-419F1A717AE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78194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34B098D-D28A-4061-850C-D7162D5FE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TW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B914588-E29A-4B00-89FE-85B96AD6BA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F9AF9B86-A33A-4180-A7F1-BE1E75CFB4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zh-TW" altLang="en-US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DE96556B-81EC-4FDC-B198-32F6773F2A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D0923EBE-35D4-4B50-87A1-573D267C1C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zh-TW" altLang="en-US"/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8EF1F407-C522-43EC-88B3-20F44CBAC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14751-5C28-4720-BB9F-E168369E4853}" type="datetimeFigureOut">
              <a:rPr lang="zh-TW" altLang="en-US" smtClean="0"/>
              <a:t>2026/2/2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A6C452D3-B6A6-4DF7-BBA3-929E58D27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90D988D6-89BC-4E08-A9B3-976C58745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80331-5355-43AA-9E8C-419F1A717AE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8292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9054C21-5C12-4255-89F8-6F57BD7E6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D823AA91-9653-43A7-B534-5438203F7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14751-5C28-4720-BB9F-E168369E4853}" type="datetimeFigureOut">
              <a:rPr lang="zh-TW" altLang="en-US" smtClean="0"/>
              <a:t>2026/2/2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36293AE0-3FD3-4DB9-917E-04FFCFC04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63242038-0539-4D98-97A0-1FCABAD58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80331-5355-43AA-9E8C-419F1A717AE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11203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F5858398-4B9A-4055-B882-90EAC558C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14751-5C28-4720-BB9F-E168369E4853}" type="datetimeFigureOut">
              <a:rPr lang="zh-TW" altLang="en-US" smtClean="0"/>
              <a:t>2026/2/2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30A9597C-6B65-46EC-ACC4-66E91FECE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4F35CBB-9ED9-454F-BA24-0CE1F3D4B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80331-5355-43AA-9E8C-419F1A717AE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2077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DA39646-0BE9-47CF-AD1C-1BC3187FE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4D46B61-EF3A-4F69-9EEB-B9C08FE4C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51D5057B-72F3-4FF1-BD08-DCBEA3589E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0E19D9F-3679-43CA-A531-E5D8E632F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14751-5C28-4720-BB9F-E168369E4853}" type="datetimeFigureOut">
              <a:rPr lang="zh-TW" altLang="en-US" smtClean="0"/>
              <a:t>2026/2/2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395BB06D-4BF1-4263-B2F6-6283DD5FF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F56364C-44BA-4F9E-9AE0-51500B708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80331-5355-43AA-9E8C-419F1A717AE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3364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5431834-4E5C-43F9-BDC7-780EBE944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TW" alt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29266AC3-375D-4AB2-B824-67F6BAD875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83C5573A-930C-417B-9D12-6A592C6B65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CEF837C-2596-4971-A007-86706D553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14751-5C28-4720-BB9F-E168369E4853}" type="datetimeFigureOut">
              <a:rPr lang="zh-TW" altLang="en-US" smtClean="0"/>
              <a:t>2026/2/2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AEAF2491-7804-48EF-9B5D-89E997894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84297650-3956-4EE2-BBAC-6010DD1DB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80331-5355-43AA-9E8C-419F1A717AE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5065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D50F9C54-56DB-4B0D-96C3-9452A136F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7B110DF-45DC-404B-B3C0-35EC1147A4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F93DAFC-E65A-4217-A836-11C85C84ED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14751-5C28-4720-BB9F-E168369E4853}" type="datetimeFigureOut">
              <a:rPr lang="zh-TW" altLang="en-US" smtClean="0"/>
              <a:t>2026/2/2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A088DED-0AB9-49A8-8DB0-65EDB8BB3A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76EFBAB-A5C2-467C-9A6F-D847DCCC8F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80331-5355-43AA-9E8C-419F1A717AE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66564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647D2EB-6B73-4B55-AD86-91DD08322C13}"/>
              </a:ext>
            </a:extLst>
          </p:cNvPr>
          <p:cNvSpPr/>
          <p:nvPr/>
        </p:nvSpPr>
        <p:spPr>
          <a:xfrm rot="16200000">
            <a:off x="-2759483" y="2540950"/>
            <a:ext cx="6864690" cy="1782793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F9281DEF-1C8D-4A21-8EE5-7A72AA1438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70" b="33046"/>
          <a:stretch/>
        </p:blipFill>
        <p:spPr>
          <a:xfrm>
            <a:off x="1691443" y="342116"/>
            <a:ext cx="2637813" cy="851925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AAD8EEDE-A633-414B-BD52-83F61B3382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53" y="337673"/>
            <a:ext cx="2139881" cy="5944115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640DF8B8-B5BB-4C05-943B-EB563C852723}"/>
              </a:ext>
            </a:extLst>
          </p:cNvPr>
          <p:cNvSpPr txBox="1"/>
          <p:nvPr/>
        </p:nvSpPr>
        <p:spPr>
          <a:xfrm>
            <a:off x="7126128" y="14508"/>
            <a:ext cx="512351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dirty="0">
                <a:latin typeface="Century Gothic" panose="020B0502020202020204" pitchFamily="34" charset="0"/>
              </a:rPr>
              <a:t>© TURNED-E! Education Limited </a:t>
            </a:r>
            <a:r>
              <a:rPr lang="zh-CN" altLang="en-US" sz="1500" dirty="0">
                <a:latin typeface="Adobe 宋体 Std L" panose="02020300000000000000" pitchFamily="18" charset="-128"/>
                <a:ea typeface="Adobe 宋体 Std L" panose="02020300000000000000" pitchFamily="18" charset="-128"/>
              </a:rPr>
              <a:t>育教創科有限公司 </a:t>
            </a:r>
            <a:r>
              <a:rPr lang="en-US" altLang="zh-CN" sz="1500" dirty="0">
                <a:latin typeface="Century Gothic" panose="020B0502020202020204" pitchFamily="34" charset="0"/>
              </a:rPr>
              <a:t>2025</a:t>
            </a:r>
          </a:p>
        </p:txBody>
      </p:sp>
      <p:sp>
        <p:nvSpPr>
          <p:cNvPr id="8" name="Shape 47">
            <a:extLst>
              <a:ext uri="{FF2B5EF4-FFF2-40B4-BE49-F238E27FC236}">
                <a16:creationId xmlns:a16="http://schemas.microsoft.com/office/drawing/2014/main" id="{D1A707FB-8504-44A3-B657-A892F3D4F9D6}"/>
              </a:ext>
            </a:extLst>
          </p:cNvPr>
          <p:cNvSpPr txBox="1">
            <a:spLocks/>
          </p:cNvSpPr>
          <p:nvPr/>
        </p:nvSpPr>
        <p:spPr>
          <a:xfrm>
            <a:off x="1736879" y="1233963"/>
            <a:ext cx="9797447" cy="1159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ct val="25000"/>
            </a:pPr>
            <a:endParaRPr lang="zh-TW" altLang="en-US" sz="3500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it-IT" sz="3200" dirty="0"/>
              <a:t>KOI2 AI Lens smart city</a:t>
            </a:r>
          </a:p>
          <a:p>
            <a:pPr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altLang="zh-CN" sz="35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Lesson</a:t>
            </a:r>
            <a:r>
              <a:rPr lang="zh-CN" altLang="en-US" sz="35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 </a:t>
            </a:r>
            <a:r>
              <a:rPr lang="en-US" altLang="zh-CN" sz="35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2</a:t>
            </a:r>
            <a:r>
              <a:rPr lang="zh-CN" altLang="en-US" sz="35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：</a:t>
            </a:r>
            <a:r>
              <a:rPr lang="en-US" sz="3600" dirty="0"/>
              <a:t>Input and Output of KOI2</a:t>
            </a:r>
            <a:endParaRPr lang="en-US" altLang="zh-TW" sz="3500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pic>
        <p:nvPicPr>
          <p:cNvPr id="3074" name="Picture 2" descr="Recording - Flat - Wired - Lordicon">
            <a:extLst>
              <a:ext uri="{FF2B5EF4-FFF2-40B4-BE49-F238E27FC236}">
                <a16:creationId xmlns:a16="http://schemas.microsoft.com/office/drawing/2014/main" id="{991B608C-C2D1-06C0-F9C3-B3A59C482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887" y="261239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amera - Flat - Wired - Lordicon">
            <a:extLst>
              <a:ext uri="{FF2B5EF4-FFF2-40B4-BE49-F238E27FC236}">
                <a16:creationId xmlns:a16="http://schemas.microsoft.com/office/drawing/2014/main" id="{C6F29056-06A6-68A4-C833-F93AE040D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085" y="280946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6805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FFC935-7AE8-56D5-128E-46CCFD5569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图片 51" descr="电子设备&#10;&#10;AI 生成的内容可能不正确。">
            <a:extLst>
              <a:ext uri="{FF2B5EF4-FFF2-40B4-BE49-F238E27FC236}">
                <a16:creationId xmlns:a16="http://schemas.microsoft.com/office/drawing/2014/main" id="{60FF3ADD-A040-612C-D3C5-9A5AE03C2E4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29" y="1559152"/>
            <a:ext cx="5638392" cy="4795673"/>
          </a:xfrm>
          <a:prstGeom prst="rect">
            <a:avLst/>
          </a:prstGeom>
        </p:spPr>
      </p:pic>
      <p:pic>
        <p:nvPicPr>
          <p:cNvPr id="48" name="图片 47" descr="图片包含 游戏机, 盒子&#10;&#10;AI 生成的内容可能不正确。">
            <a:extLst>
              <a:ext uri="{FF2B5EF4-FFF2-40B4-BE49-F238E27FC236}">
                <a16:creationId xmlns:a16="http://schemas.microsoft.com/office/drawing/2014/main" id="{EDD2F0F9-B0A0-9FCA-9DDF-724E77D87A3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15" y="2185730"/>
            <a:ext cx="5159177" cy="389454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D984BA46-F320-EDE3-D6AF-2ACFE9D2A227}"/>
              </a:ext>
            </a:extLst>
          </p:cNvPr>
          <p:cNvSpPr/>
          <p:nvPr/>
        </p:nvSpPr>
        <p:spPr>
          <a:xfrm>
            <a:off x="0" y="-19050"/>
            <a:ext cx="12192000" cy="1323439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4FB55EA-B9DB-961C-1AEF-FA6984F54E11}"/>
              </a:ext>
            </a:extLst>
          </p:cNvPr>
          <p:cNvSpPr/>
          <p:nvPr/>
        </p:nvSpPr>
        <p:spPr>
          <a:xfrm>
            <a:off x="0" y="6304247"/>
            <a:ext cx="12192000" cy="553753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FC29BA04-2518-DF8E-F54B-48B73A2B48D9}"/>
              </a:ext>
            </a:extLst>
          </p:cNvPr>
          <p:cNvSpPr/>
          <p:nvPr/>
        </p:nvSpPr>
        <p:spPr>
          <a:xfrm>
            <a:off x="1704174" y="327198"/>
            <a:ext cx="878365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entury Gothic" charset="0"/>
              </a:rPr>
              <a:t>Details about KOI2</a:t>
            </a:r>
            <a:endParaRPr lang="zh-TW" altLang="en-US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Century Gothic" charset="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11B5CA25-A713-226B-BA10-0073342837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B37385C4-2947-6ECB-AAE5-95F261C91B98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431FE23-7A7B-A851-CCDA-37B3B3227658}"/>
              </a:ext>
            </a:extLst>
          </p:cNvPr>
          <p:cNvSpPr txBox="1"/>
          <p:nvPr/>
        </p:nvSpPr>
        <p:spPr>
          <a:xfrm>
            <a:off x="3507929" y="5610647"/>
            <a:ext cx="153439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500" dirty="0"/>
              <a:t>Serial port</a:t>
            </a:r>
            <a:endParaRPr lang="LID4096" sz="2500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D029EE4-3C7F-C90B-570F-B201D5C6D73F}"/>
              </a:ext>
            </a:extLst>
          </p:cNvPr>
          <p:cNvSpPr txBox="1"/>
          <p:nvPr/>
        </p:nvSpPr>
        <p:spPr>
          <a:xfrm>
            <a:off x="325900" y="2622804"/>
            <a:ext cx="176003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microphone</a:t>
            </a:r>
            <a:endParaRPr lang="LID4096" sz="2500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8C9921B-7D16-83A6-A3FA-384FF08E2A28}"/>
              </a:ext>
            </a:extLst>
          </p:cNvPr>
          <p:cNvSpPr txBox="1"/>
          <p:nvPr/>
        </p:nvSpPr>
        <p:spPr>
          <a:xfrm>
            <a:off x="171449" y="4895327"/>
            <a:ext cx="134043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Type-C</a:t>
            </a:r>
          </a:p>
          <a:p>
            <a:r>
              <a:rPr lang="en-US" sz="2500" dirty="0"/>
              <a:t>USB port</a:t>
            </a:r>
            <a:endParaRPr lang="LID4096" sz="2500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4408521-31D8-4764-7EDF-B2724B3ED4C1}"/>
              </a:ext>
            </a:extLst>
          </p:cNvPr>
          <p:cNvSpPr txBox="1"/>
          <p:nvPr/>
        </p:nvSpPr>
        <p:spPr>
          <a:xfrm>
            <a:off x="4399179" y="1985221"/>
            <a:ext cx="77296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500" dirty="0"/>
              <a:t>Lens</a:t>
            </a:r>
            <a:endParaRPr lang="LID4096" sz="2500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F498AAF-FBC0-DD60-2A18-2AA6D82FE41F}"/>
              </a:ext>
            </a:extLst>
          </p:cNvPr>
          <p:cNvSpPr txBox="1"/>
          <p:nvPr/>
        </p:nvSpPr>
        <p:spPr>
          <a:xfrm>
            <a:off x="4445684" y="4860020"/>
            <a:ext cx="112338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500" dirty="0"/>
              <a:t>TF card</a:t>
            </a:r>
            <a:endParaRPr lang="LID4096" sz="2500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EF1F652-FE9F-501D-127D-C5169A87A6E8}"/>
              </a:ext>
            </a:extLst>
          </p:cNvPr>
          <p:cNvSpPr txBox="1"/>
          <p:nvPr/>
        </p:nvSpPr>
        <p:spPr>
          <a:xfrm>
            <a:off x="4962229" y="3422620"/>
            <a:ext cx="131831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500" dirty="0"/>
              <a:t>Button B</a:t>
            </a:r>
            <a:endParaRPr lang="LID4096" sz="2500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4C0FDC4F-60C2-24F4-3B9F-19B2010F94DA}"/>
              </a:ext>
            </a:extLst>
          </p:cNvPr>
          <p:cNvSpPr txBox="1"/>
          <p:nvPr/>
        </p:nvSpPr>
        <p:spPr>
          <a:xfrm>
            <a:off x="2233949" y="1746694"/>
            <a:ext cx="106529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500" dirty="0"/>
              <a:t>Screen</a:t>
            </a:r>
            <a:endParaRPr lang="LID4096" sz="2500" dirty="0"/>
          </a:p>
        </p:txBody>
      </p: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D58B3893-7236-D250-8BBD-5B133C399934}"/>
              </a:ext>
            </a:extLst>
          </p:cNvPr>
          <p:cNvCxnSpPr/>
          <p:nvPr/>
        </p:nvCxnSpPr>
        <p:spPr>
          <a:xfrm>
            <a:off x="2725947" y="2223748"/>
            <a:ext cx="40648" cy="876110"/>
          </a:xfrm>
          <a:prstGeom prst="straightConnector1">
            <a:avLst/>
          </a:prstGeom>
          <a:ln w="19050" cap="flat" cmpd="sng" algn="ctr">
            <a:solidFill>
              <a:srgbClr val="45B39C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A96CBD5F-C1F1-7BB7-FA06-D25D2579E865}"/>
              </a:ext>
            </a:extLst>
          </p:cNvPr>
          <p:cNvCxnSpPr>
            <a:cxnSpLocks/>
          </p:cNvCxnSpPr>
          <p:nvPr/>
        </p:nvCxnSpPr>
        <p:spPr>
          <a:xfrm>
            <a:off x="1269405" y="3121482"/>
            <a:ext cx="0" cy="324625"/>
          </a:xfrm>
          <a:prstGeom prst="straightConnector1">
            <a:avLst/>
          </a:prstGeom>
          <a:ln w="19050" cap="flat" cmpd="sng" algn="ctr">
            <a:solidFill>
              <a:srgbClr val="45B39C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24F0FB6E-4F5C-D918-3CB7-87AF1165164F}"/>
              </a:ext>
            </a:extLst>
          </p:cNvPr>
          <p:cNvCxnSpPr>
            <a:cxnSpLocks/>
          </p:cNvCxnSpPr>
          <p:nvPr/>
        </p:nvCxnSpPr>
        <p:spPr>
          <a:xfrm>
            <a:off x="8081732" y="1851535"/>
            <a:ext cx="324554" cy="810268"/>
          </a:xfrm>
          <a:prstGeom prst="straightConnector1">
            <a:avLst/>
          </a:prstGeom>
          <a:ln w="19050" cap="flat" cmpd="sng" algn="ctr">
            <a:solidFill>
              <a:srgbClr val="45B39C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A513018E-1F2B-17B2-F5D6-79D1FE2E329A}"/>
              </a:ext>
            </a:extLst>
          </p:cNvPr>
          <p:cNvCxnSpPr>
            <a:cxnSpLocks/>
          </p:cNvCxnSpPr>
          <p:nvPr/>
        </p:nvCxnSpPr>
        <p:spPr>
          <a:xfrm flipV="1">
            <a:off x="1310053" y="4981874"/>
            <a:ext cx="201828" cy="191844"/>
          </a:xfrm>
          <a:prstGeom prst="straightConnector1">
            <a:avLst/>
          </a:prstGeom>
          <a:ln w="19050" cap="flat" cmpd="sng" algn="ctr">
            <a:solidFill>
              <a:srgbClr val="45B39C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9" name="文本框 28">
            <a:extLst>
              <a:ext uri="{FF2B5EF4-FFF2-40B4-BE49-F238E27FC236}">
                <a16:creationId xmlns:a16="http://schemas.microsoft.com/office/drawing/2014/main" id="{542F48D3-7E32-1D66-D10A-03EF017379CC}"/>
              </a:ext>
            </a:extLst>
          </p:cNvPr>
          <p:cNvSpPr txBox="1"/>
          <p:nvPr/>
        </p:nvSpPr>
        <p:spPr>
          <a:xfrm>
            <a:off x="7231372" y="1374481"/>
            <a:ext cx="122270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500" dirty="0"/>
              <a:t>Speaker</a:t>
            </a:r>
            <a:endParaRPr lang="LID4096" sz="2500" dirty="0"/>
          </a:p>
        </p:txBody>
      </p:sp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50F7B8B6-0936-3071-6BB2-28AB9FE07D65}"/>
              </a:ext>
            </a:extLst>
          </p:cNvPr>
          <p:cNvCxnSpPr>
            <a:cxnSpLocks/>
          </p:cNvCxnSpPr>
          <p:nvPr/>
        </p:nvCxnSpPr>
        <p:spPr>
          <a:xfrm flipH="1">
            <a:off x="4606710" y="3762241"/>
            <a:ext cx="435613" cy="209059"/>
          </a:xfrm>
          <a:prstGeom prst="straightConnector1">
            <a:avLst/>
          </a:prstGeom>
          <a:ln w="19050" cap="flat" cmpd="sng" algn="ctr">
            <a:solidFill>
              <a:srgbClr val="45B39C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351420B1-6D49-F847-B451-FF2040FD146A}"/>
              </a:ext>
            </a:extLst>
          </p:cNvPr>
          <p:cNvCxnSpPr>
            <a:cxnSpLocks/>
          </p:cNvCxnSpPr>
          <p:nvPr/>
        </p:nvCxnSpPr>
        <p:spPr>
          <a:xfrm>
            <a:off x="6754137" y="2622804"/>
            <a:ext cx="902415" cy="660990"/>
          </a:xfrm>
          <a:prstGeom prst="straightConnector1">
            <a:avLst/>
          </a:prstGeom>
          <a:ln w="19050" cap="flat" cmpd="sng" algn="ctr">
            <a:solidFill>
              <a:srgbClr val="45B39C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5" name="直接箭头连接符 34">
            <a:extLst>
              <a:ext uri="{FF2B5EF4-FFF2-40B4-BE49-F238E27FC236}">
                <a16:creationId xmlns:a16="http://schemas.microsoft.com/office/drawing/2014/main" id="{E4515C47-145D-176F-12EE-F9A7E774AE0E}"/>
              </a:ext>
            </a:extLst>
          </p:cNvPr>
          <p:cNvCxnSpPr>
            <a:cxnSpLocks/>
          </p:cNvCxnSpPr>
          <p:nvPr/>
        </p:nvCxnSpPr>
        <p:spPr>
          <a:xfrm flipH="1" flipV="1">
            <a:off x="9553599" y="5509576"/>
            <a:ext cx="648575" cy="193659"/>
          </a:xfrm>
          <a:prstGeom prst="straightConnector1">
            <a:avLst/>
          </a:prstGeom>
          <a:ln w="19050" cap="flat" cmpd="sng" algn="ctr">
            <a:solidFill>
              <a:srgbClr val="45B39C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8" name="直接箭头连接符 37">
            <a:extLst>
              <a:ext uri="{FF2B5EF4-FFF2-40B4-BE49-F238E27FC236}">
                <a16:creationId xmlns:a16="http://schemas.microsoft.com/office/drawing/2014/main" id="{E365DDDD-FC8C-2C96-6720-4FCBB52D8B5C}"/>
              </a:ext>
            </a:extLst>
          </p:cNvPr>
          <p:cNvCxnSpPr>
            <a:cxnSpLocks/>
          </p:cNvCxnSpPr>
          <p:nvPr/>
        </p:nvCxnSpPr>
        <p:spPr>
          <a:xfrm flipH="1" flipV="1">
            <a:off x="10572678" y="4895327"/>
            <a:ext cx="309269" cy="367577"/>
          </a:xfrm>
          <a:prstGeom prst="straightConnector1">
            <a:avLst/>
          </a:prstGeom>
          <a:ln w="19050" cap="flat" cmpd="sng" algn="ctr">
            <a:solidFill>
              <a:srgbClr val="45B39C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1" name="文本框 40">
            <a:extLst>
              <a:ext uri="{FF2B5EF4-FFF2-40B4-BE49-F238E27FC236}">
                <a16:creationId xmlns:a16="http://schemas.microsoft.com/office/drawing/2014/main" id="{9C15FCA8-8884-857D-6BED-74111D377C72}"/>
              </a:ext>
            </a:extLst>
          </p:cNvPr>
          <p:cNvSpPr txBox="1"/>
          <p:nvPr/>
        </p:nvSpPr>
        <p:spPr>
          <a:xfrm>
            <a:off x="9913523" y="5818205"/>
            <a:ext cx="186397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500" dirty="0"/>
              <a:t>Reset Button</a:t>
            </a:r>
            <a:endParaRPr lang="LID4096" sz="2500" dirty="0"/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5F67CDA3-3B00-6CDC-D1B7-0C4A9FE07A41}"/>
              </a:ext>
            </a:extLst>
          </p:cNvPr>
          <p:cNvSpPr txBox="1"/>
          <p:nvPr/>
        </p:nvSpPr>
        <p:spPr>
          <a:xfrm>
            <a:off x="10331168" y="5174558"/>
            <a:ext cx="132953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500" dirty="0"/>
              <a:t>Button A</a:t>
            </a:r>
            <a:endParaRPr lang="LID4096" sz="2500" dirty="0"/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83080EFE-F414-0382-B17B-E1AE5A4A6A91}"/>
              </a:ext>
            </a:extLst>
          </p:cNvPr>
          <p:cNvSpPr txBox="1"/>
          <p:nvPr/>
        </p:nvSpPr>
        <p:spPr>
          <a:xfrm>
            <a:off x="5750152" y="2178768"/>
            <a:ext cx="168610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500" dirty="0"/>
              <a:t>LEGO Holes</a:t>
            </a:r>
            <a:endParaRPr lang="LID4096" sz="2500" dirty="0"/>
          </a:p>
        </p:txBody>
      </p:sp>
    </p:spTree>
    <p:extLst>
      <p:ext uri="{BB962C8B-B14F-4D97-AF65-F5344CB8AC3E}">
        <p14:creationId xmlns:p14="http://schemas.microsoft.com/office/powerpoint/2010/main" val="823388464"/>
      </p:ext>
    </p:extLst>
  </p:cSld>
  <p:clrMapOvr>
    <a:masterClrMapping/>
  </p:clrMapOvr>
  <p:transition spd="slow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8EAE6A-70E7-E43D-40A3-9BFDF2CB72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D85DC3A4-16F6-E721-D442-205D48BDEFB7}"/>
              </a:ext>
            </a:extLst>
          </p:cNvPr>
          <p:cNvSpPr/>
          <p:nvPr/>
        </p:nvSpPr>
        <p:spPr>
          <a:xfrm>
            <a:off x="0" y="1316581"/>
            <a:ext cx="4577443" cy="499985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EAB086A5-DE79-9305-7AE5-3C62B4E834AB}"/>
              </a:ext>
            </a:extLst>
          </p:cNvPr>
          <p:cNvSpPr/>
          <p:nvPr/>
        </p:nvSpPr>
        <p:spPr>
          <a:xfrm>
            <a:off x="0" y="-19050"/>
            <a:ext cx="12192000" cy="1323439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E92BAF54-8E52-090E-FA99-90B64F27168D}"/>
              </a:ext>
            </a:extLst>
          </p:cNvPr>
          <p:cNvSpPr/>
          <p:nvPr/>
        </p:nvSpPr>
        <p:spPr>
          <a:xfrm>
            <a:off x="0" y="6304247"/>
            <a:ext cx="12192000" cy="553753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F5FE1CED-2A28-AB6F-02FA-BDD960D0048F}"/>
              </a:ext>
            </a:extLst>
          </p:cNvPr>
          <p:cNvSpPr/>
          <p:nvPr/>
        </p:nvSpPr>
        <p:spPr>
          <a:xfrm>
            <a:off x="1704174" y="327198"/>
            <a:ext cx="878365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entury Gothic" charset="0"/>
              </a:rPr>
              <a:t>Screen Display</a:t>
            </a:r>
            <a:endParaRPr lang="zh-TW" altLang="en-US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Century Gothic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377DE09-DF0D-414C-90A5-B89B82C1FAD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5124A6F3-A9AB-42BC-5F8C-3275A61ACE46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4AB644F-7DA7-7B1D-8A6C-39572A8D4DDD}"/>
              </a:ext>
            </a:extLst>
          </p:cNvPr>
          <p:cNvSpPr txBox="1"/>
          <p:nvPr/>
        </p:nvSpPr>
        <p:spPr>
          <a:xfrm>
            <a:off x="5747657" y="2518985"/>
            <a:ext cx="60764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/>
              <a:t>When you start the KOI2, it will display what the camera see on the screen.</a:t>
            </a:r>
          </a:p>
          <a:p>
            <a:endParaRPr lang="en-US" altLang="zh-CN" sz="3200" dirty="0"/>
          </a:p>
          <a:p>
            <a:r>
              <a:rPr lang="en-US" altLang="zh-CN" sz="3200" dirty="0"/>
              <a:t>Screen size: </a:t>
            </a:r>
            <a:r>
              <a:rPr lang="en-US" sz="3200" dirty="0"/>
              <a:t>1.3 inch 240x240 IPS</a:t>
            </a:r>
            <a:endParaRPr lang="LID4096" sz="3200" dirty="0"/>
          </a:p>
        </p:txBody>
      </p:sp>
      <p:pic>
        <p:nvPicPr>
          <p:cNvPr id="8" name="图片 7" descr="图片包含 橙子, 小, 桌子, 游戏机&#10;&#10;AI 生成的内容可能不正确。">
            <a:extLst>
              <a:ext uri="{FF2B5EF4-FFF2-40B4-BE49-F238E27FC236}">
                <a16:creationId xmlns:a16="http://schemas.microsoft.com/office/drawing/2014/main" id="{7F8F5350-050D-0BA3-2401-2AA8713A30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74"/>
          <a:stretch>
            <a:fillRect/>
          </a:stretch>
        </p:blipFill>
        <p:spPr>
          <a:xfrm>
            <a:off x="278946" y="1615781"/>
            <a:ext cx="4019550" cy="4401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183363"/>
      </p:ext>
    </p:extLst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9BCFC3-731C-170F-665A-1FB9DC455D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823BD5E-8B0A-9D28-4BA5-9F4BECB99FCF}"/>
              </a:ext>
            </a:extLst>
          </p:cNvPr>
          <p:cNvSpPr/>
          <p:nvPr/>
        </p:nvSpPr>
        <p:spPr>
          <a:xfrm>
            <a:off x="0" y="1316581"/>
            <a:ext cx="5903089" cy="499985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D8CF92FF-5370-3E4B-18E5-2EBADBBC7FCD}"/>
              </a:ext>
            </a:extLst>
          </p:cNvPr>
          <p:cNvSpPr/>
          <p:nvPr/>
        </p:nvSpPr>
        <p:spPr>
          <a:xfrm>
            <a:off x="0" y="-19050"/>
            <a:ext cx="12192000" cy="1323439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360149F-2CE0-448A-B6AE-64B95ED9BB29}"/>
              </a:ext>
            </a:extLst>
          </p:cNvPr>
          <p:cNvSpPr/>
          <p:nvPr/>
        </p:nvSpPr>
        <p:spPr>
          <a:xfrm>
            <a:off x="0" y="6304247"/>
            <a:ext cx="12192000" cy="553753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68D8851-7B10-05CA-0E23-630FB75D44DE}"/>
              </a:ext>
            </a:extLst>
          </p:cNvPr>
          <p:cNvSpPr/>
          <p:nvPr/>
        </p:nvSpPr>
        <p:spPr>
          <a:xfrm>
            <a:off x="1704174" y="327198"/>
            <a:ext cx="878365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entury Gothic" charset="0"/>
              </a:rPr>
              <a:t>Screen Display</a:t>
            </a:r>
            <a:endParaRPr lang="zh-TW" altLang="en-US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Century Gothic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C42CEAF-3C0E-C3D6-52B2-011DBEC929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A14E34DC-8034-664C-6487-5A1C7145C0D2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8D09681-862C-6A99-0A57-01E79EFD874B}"/>
              </a:ext>
            </a:extLst>
          </p:cNvPr>
          <p:cNvSpPr txBox="1"/>
          <p:nvPr/>
        </p:nvSpPr>
        <p:spPr>
          <a:xfrm>
            <a:off x="6705599" y="2644170"/>
            <a:ext cx="49987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/>
              <a:t>Text is default to be displayed at the top left corner.</a:t>
            </a:r>
            <a:endParaRPr lang="LID4096" sz="3200" dirty="0"/>
          </a:p>
        </p:txBody>
      </p:sp>
      <p:pic>
        <p:nvPicPr>
          <p:cNvPr id="9" name="图片 8" descr="桌子上的手机&#10;&#10;AI 生成的内容可能不正确。">
            <a:extLst>
              <a:ext uri="{FF2B5EF4-FFF2-40B4-BE49-F238E27FC236}">
                <a16:creationId xmlns:a16="http://schemas.microsoft.com/office/drawing/2014/main" id="{34473A0E-AB6C-8A66-C84A-69B0036BA4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2" t="17936" r="29365" b="26508"/>
          <a:stretch>
            <a:fillRect/>
          </a:stretch>
        </p:blipFill>
        <p:spPr>
          <a:xfrm>
            <a:off x="171449" y="1373838"/>
            <a:ext cx="2743201" cy="3810000"/>
          </a:xfrm>
          <a:prstGeom prst="rect">
            <a:avLst/>
          </a:prstGeom>
        </p:spPr>
      </p:pic>
      <p:pic>
        <p:nvPicPr>
          <p:cNvPr id="11" name="图片 10" descr="屏幕上有字&#10;&#10;AI 生成的内容可能不正确。">
            <a:extLst>
              <a:ext uri="{FF2B5EF4-FFF2-40B4-BE49-F238E27FC236}">
                <a16:creationId xmlns:a16="http://schemas.microsoft.com/office/drawing/2014/main" id="{15AF935F-209F-EC76-C51B-D91329E0B1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4" t="46322" r="16549" b="25950"/>
          <a:stretch>
            <a:fillRect/>
          </a:stretch>
        </p:blipFill>
        <p:spPr>
          <a:xfrm>
            <a:off x="1543049" y="3458047"/>
            <a:ext cx="2858583" cy="2775857"/>
          </a:xfrm>
          <a:prstGeom prst="rect">
            <a:avLst/>
          </a:prstGeom>
        </p:spPr>
      </p:pic>
      <p:pic>
        <p:nvPicPr>
          <p:cNvPr id="12" name="图片 11" descr="屏幕上有字&#10;&#10;AI 生成的内容可能不正确。">
            <a:extLst>
              <a:ext uri="{FF2B5EF4-FFF2-40B4-BE49-F238E27FC236}">
                <a16:creationId xmlns:a16="http://schemas.microsoft.com/office/drawing/2014/main" id="{9896FF52-21A0-5D59-FB23-53C5D8F1D6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099" y="1459145"/>
            <a:ext cx="2492457" cy="3465334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90482F07-0DDE-3BB3-0C3A-3A8BD7FE2D30}"/>
              </a:ext>
            </a:extLst>
          </p:cNvPr>
          <p:cNvSpPr/>
          <p:nvPr/>
        </p:nvSpPr>
        <p:spPr>
          <a:xfrm>
            <a:off x="632697" y="2816195"/>
            <a:ext cx="1354712" cy="4626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F57A972B-61A9-2507-A7FD-7E1C3F84D445}"/>
              </a:ext>
            </a:extLst>
          </p:cNvPr>
          <p:cNvSpPr/>
          <p:nvPr/>
        </p:nvSpPr>
        <p:spPr>
          <a:xfrm>
            <a:off x="1704174" y="3618193"/>
            <a:ext cx="1022697" cy="47955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21BE9267-FEB1-255F-D21D-F08B2C336B2D}"/>
              </a:ext>
            </a:extLst>
          </p:cNvPr>
          <p:cNvSpPr/>
          <p:nvPr/>
        </p:nvSpPr>
        <p:spPr>
          <a:xfrm>
            <a:off x="3473102" y="2668818"/>
            <a:ext cx="1022697" cy="47955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787767759"/>
      </p:ext>
    </p:extLst>
  </p:cSld>
  <p:clrMapOvr>
    <a:masterClrMapping/>
  </p:clrMapOvr>
  <p:transition spd="slow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B9CCE6D8-7A01-4019-9063-0823254D12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44" b="90725" l="9936" r="89904">
                        <a14:foregroundMark x1="46314" y1="10118" x2="46314" y2="10118"/>
                        <a14:foregroundMark x1="46314" y1="10118" x2="52885" y2="9444"/>
                        <a14:foregroundMark x1="21474" y1="91906" x2="52724" y2="90725"/>
                        <a14:foregroundMark x1="52724" y1="90725" x2="78686" y2="907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45531" y="996757"/>
            <a:ext cx="2300938" cy="2186628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A8E40F01-2B67-4DE1-A979-74CA8872275B}"/>
              </a:ext>
            </a:extLst>
          </p:cNvPr>
          <p:cNvSpPr/>
          <p:nvPr/>
        </p:nvSpPr>
        <p:spPr>
          <a:xfrm>
            <a:off x="0" y="2998778"/>
            <a:ext cx="12192001" cy="1879915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58F1C873-0E49-4C5C-B154-402ED4D90E8B}"/>
              </a:ext>
            </a:extLst>
          </p:cNvPr>
          <p:cNvSpPr txBox="1"/>
          <p:nvPr/>
        </p:nvSpPr>
        <p:spPr>
          <a:xfrm flipH="1">
            <a:off x="-34863" y="3429000"/>
            <a:ext cx="123308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  <a:cs typeface="Century Gothic" charset="0"/>
              </a:rPr>
              <a:t>Display Text on the Screen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F0D250EA-9554-4C64-BD0D-141B7FA2298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7134E2C4-896F-47BA-9A01-14D1EFAE65E8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303435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8CFD2B-0275-581E-8F8C-DDC710AB3B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6BEDAE4-BFF3-91D0-1FA8-B0B5F56E0E39}"/>
              </a:ext>
            </a:extLst>
          </p:cNvPr>
          <p:cNvSpPr/>
          <p:nvPr/>
        </p:nvSpPr>
        <p:spPr>
          <a:xfrm>
            <a:off x="0" y="1316581"/>
            <a:ext cx="7048982" cy="499985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AA4AF4C6-1E2E-C627-EFB3-BDDB8D2F185F}"/>
              </a:ext>
            </a:extLst>
          </p:cNvPr>
          <p:cNvSpPr/>
          <p:nvPr/>
        </p:nvSpPr>
        <p:spPr>
          <a:xfrm>
            <a:off x="0" y="-19050"/>
            <a:ext cx="12192000" cy="1323439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14F4D8B7-56B4-C26D-7AB2-E61B64C6F773}"/>
              </a:ext>
            </a:extLst>
          </p:cNvPr>
          <p:cNvSpPr/>
          <p:nvPr/>
        </p:nvSpPr>
        <p:spPr>
          <a:xfrm>
            <a:off x="0" y="6304247"/>
            <a:ext cx="12192000" cy="553753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FC55ACCF-9718-16BB-E6A4-AADE91256AA4}"/>
              </a:ext>
            </a:extLst>
          </p:cNvPr>
          <p:cNvSpPr/>
          <p:nvPr/>
        </p:nvSpPr>
        <p:spPr>
          <a:xfrm>
            <a:off x="1704174" y="327198"/>
            <a:ext cx="878365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entury Gothic" charset="0"/>
              </a:rPr>
              <a:t>Screen Display</a:t>
            </a:r>
            <a:endParaRPr lang="zh-TW" altLang="en-US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Century Gothic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6F694B3F-5021-4939-EBBC-3B1AC0F2DC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AC7BE1CD-04CE-BE81-84B7-01C7C515D23A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D174762-9B8E-1378-9A11-3D9EC2ED5BDE}"/>
              </a:ext>
            </a:extLst>
          </p:cNvPr>
          <p:cNvSpPr txBox="1"/>
          <p:nvPr/>
        </p:nvSpPr>
        <p:spPr>
          <a:xfrm>
            <a:off x="7298871" y="2644170"/>
            <a:ext cx="49987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/>
              <a:t>We can display different words and place them in different positions.</a:t>
            </a:r>
            <a:endParaRPr lang="LID4096" sz="3200" dirty="0"/>
          </a:p>
        </p:txBody>
      </p:sp>
      <p:pic>
        <p:nvPicPr>
          <p:cNvPr id="9" name="图片 8" descr="桌子上的手机&#10;&#10;AI 生成的内容可能不正确。">
            <a:extLst>
              <a:ext uri="{FF2B5EF4-FFF2-40B4-BE49-F238E27FC236}">
                <a16:creationId xmlns:a16="http://schemas.microsoft.com/office/drawing/2014/main" id="{C316C626-29FA-9795-F1F4-7812C63E95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2" t="17936" r="29365" b="26508"/>
          <a:stretch>
            <a:fillRect/>
          </a:stretch>
        </p:blipFill>
        <p:spPr>
          <a:xfrm>
            <a:off x="171449" y="1420138"/>
            <a:ext cx="3382737" cy="4698244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B008BDAA-9F2F-C0D8-1FBF-775DFF68790B}"/>
              </a:ext>
            </a:extLst>
          </p:cNvPr>
          <p:cNvSpPr/>
          <p:nvPr/>
        </p:nvSpPr>
        <p:spPr>
          <a:xfrm>
            <a:off x="832757" y="3294379"/>
            <a:ext cx="1632856" cy="4680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17" name="图片 16" descr="图片包含 橙子, 小, 桌子, 监控&#10;&#10;AI 生成的内容可能不正确。">
            <a:extLst>
              <a:ext uri="{FF2B5EF4-FFF2-40B4-BE49-F238E27FC236}">
                <a16:creationId xmlns:a16="http://schemas.microsoft.com/office/drawing/2014/main" id="{7383BD6C-681D-6047-EA7F-99195C18BA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6" t="6190" r="11693" b="15162"/>
          <a:stretch>
            <a:fillRect/>
          </a:stretch>
        </p:blipFill>
        <p:spPr>
          <a:xfrm>
            <a:off x="3592286" y="1528814"/>
            <a:ext cx="3249386" cy="4429183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214A1792-CADC-109B-FFC8-493B5B93A414}"/>
              </a:ext>
            </a:extLst>
          </p:cNvPr>
          <p:cNvSpPr/>
          <p:nvPr/>
        </p:nvSpPr>
        <p:spPr>
          <a:xfrm>
            <a:off x="4279411" y="3694420"/>
            <a:ext cx="1354712" cy="4626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66367296"/>
      </p:ext>
    </p:extLst>
  </p:cSld>
  <p:clrMapOvr>
    <a:masterClrMapping/>
  </p:clrMapOvr>
  <p:transition spd="slow"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106DD6-EA10-5B1B-DC21-DD0E764BA8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F0990274-D068-2861-4660-36886921D1BC}"/>
              </a:ext>
            </a:extLst>
          </p:cNvPr>
          <p:cNvSpPr/>
          <p:nvPr/>
        </p:nvSpPr>
        <p:spPr>
          <a:xfrm>
            <a:off x="0" y="1316581"/>
            <a:ext cx="4577443" cy="499985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1C4D5E9-ACDC-007A-C67E-292A38E0C2D7}"/>
              </a:ext>
            </a:extLst>
          </p:cNvPr>
          <p:cNvSpPr/>
          <p:nvPr/>
        </p:nvSpPr>
        <p:spPr>
          <a:xfrm>
            <a:off x="0" y="0"/>
            <a:ext cx="12192000" cy="1323439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1197DD43-A64B-2888-C94A-67CF1B429B47}"/>
              </a:ext>
            </a:extLst>
          </p:cNvPr>
          <p:cNvSpPr/>
          <p:nvPr/>
        </p:nvSpPr>
        <p:spPr>
          <a:xfrm>
            <a:off x="0" y="6304247"/>
            <a:ext cx="12192000" cy="553753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90F5E4B-E3E8-DAE0-32C5-11AC1EF2A721}"/>
              </a:ext>
            </a:extLst>
          </p:cNvPr>
          <p:cNvSpPr/>
          <p:nvPr/>
        </p:nvSpPr>
        <p:spPr>
          <a:xfrm>
            <a:off x="1704174" y="327198"/>
            <a:ext cx="878365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entury Gothic" charset="0"/>
              </a:rPr>
              <a:t>Use KOI2 in </a:t>
            </a:r>
            <a:r>
              <a:rPr lang="en-US" altLang="zh-CN" sz="35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entury Gothic" charset="0"/>
              </a:rPr>
              <a:t>MakeCode</a:t>
            </a:r>
            <a:endParaRPr lang="zh-TW" altLang="en-US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Century Gothic" charset="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A84F8AEE-255B-7D02-5EF3-0DEC62DA3B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6850AACC-836C-BE6D-56FB-AEC1AE127E01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DF91E86-9244-6F85-CC6C-2A08C665E026}"/>
              </a:ext>
            </a:extLst>
          </p:cNvPr>
          <p:cNvSpPr txBox="1"/>
          <p:nvPr/>
        </p:nvSpPr>
        <p:spPr>
          <a:xfrm>
            <a:off x="5451894" y="3429000"/>
            <a:ext cx="5808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Open the extension tab in </a:t>
            </a:r>
            <a:r>
              <a:rPr lang="en-US" sz="2800" dirty="0" err="1"/>
              <a:t>MakeCode</a:t>
            </a:r>
            <a:r>
              <a:rPr lang="en-US" sz="2800" dirty="0"/>
              <a:t>.</a:t>
            </a:r>
            <a:endParaRPr lang="en-US" altLang="zh-CN" sz="2800" dirty="0"/>
          </a:p>
        </p:txBody>
      </p:sp>
      <p:pic>
        <p:nvPicPr>
          <p:cNvPr id="6" name="图片 5" descr="图形用户界面, 应用程序&#10;&#10;AI 生成的内容可能不正确。">
            <a:extLst>
              <a:ext uri="{FF2B5EF4-FFF2-40B4-BE49-F238E27FC236}">
                <a16:creationId xmlns:a16="http://schemas.microsoft.com/office/drawing/2014/main" id="{B9DB8D1D-871D-ED0A-4C3A-422E3F7D83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4063" y="1980755"/>
            <a:ext cx="2494469" cy="3647126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F1C3213A-2185-736A-FB69-542106116F59}"/>
              </a:ext>
            </a:extLst>
          </p:cNvPr>
          <p:cNvSpPr/>
          <p:nvPr/>
        </p:nvSpPr>
        <p:spPr>
          <a:xfrm>
            <a:off x="1420585" y="4348039"/>
            <a:ext cx="2567947" cy="553753"/>
          </a:xfrm>
          <a:prstGeom prst="rect">
            <a:avLst/>
          </a:prstGeom>
          <a:noFill/>
          <a:ln w="28575">
            <a:solidFill>
              <a:srgbClr val="45B39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2417F1D9-E87B-F28F-D0FE-BD41B58747C9}"/>
              </a:ext>
            </a:extLst>
          </p:cNvPr>
          <p:cNvSpPr/>
          <p:nvPr/>
        </p:nvSpPr>
        <p:spPr>
          <a:xfrm>
            <a:off x="756302" y="4239892"/>
            <a:ext cx="553752" cy="55375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</a:t>
            </a:r>
            <a:endParaRPr lang="LID4096" sz="2800" dirty="0"/>
          </a:p>
        </p:txBody>
      </p:sp>
    </p:spTree>
    <p:extLst>
      <p:ext uri="{BB962C8B-B14F-4D97-AF65-F5344CB8AC3E}">
        <p14:creationId xmlns:p14="http://schemas.microsoft.com/office/powerpoint/2010/main" val="3865051999"/>
      </p:ext>
    </p:extLst>
  </p:cSld>
  <p:clrMapOvr>
    <a:masterClrMapping/>
  </p:clrMapOvr>
  <p:transition spd="slow"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B1CEEA-B807-8DE5-A9ED-3675319803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图形用户界面, 文本, 应用程序&#10;&#10;AI 生成的内容可能不正确。">
            <a:extLst>
              <a:ext uri="{FF2B5EF4-FFF2-40B4-BE49-F238E27FC236}">
                <a16:creationId xmlns:a16="http://schemas.microsoft.com/office/drawing/2014/main" id="{4242330E-D50D-3BE8-574F-A0BB6FC9B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174" y="1444182"/>
            <a:ext cx="8203468" cy="193402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48EB8BE1-56A1-9BF0-6349-A9A1BA7332B2}"/>
              </a:ext>
            </a:extLst>
          </p:cNvPr>
          <p:cNvSpPr/>
          <p:nvPr/>
        </p:nvSpPr>
        <p:spPr>
          <a:xfrm>
            <a:off x="0" y="0"/>
            <a:ext cx="12192000" cy="1323439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8FD7DC5-D481-CFBF-379E-B419AA8AA977}"/>
              </a:ext>
            </a:extLst>
          </p:cNvPr>
          <p:cNvSpPr/>
          <p:nvPr/>
        </p:nvSpPr>
        <p:spPr>
          <a:xfrm>
            <a:off x="0" y="6304247"/>
            <a:ext cx="12192000" cy="553753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ADAA14A8-C622-249E-774A-1E7A260B2EF1}"/>
              </a:ext>
            </a:extLst>
          </p:cNvPr>
          <p:cNvSpPr/>
          <p:nvPr/>
        </p:nvSpPr>
        <p:spPr>
          <a:xfrm>
            <a:off x="1704174" y="327198"/>
            <a:ext cx="878365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entury Gothic" charset="0"/>
              </a:rPr>
              <a:t>Use KOI2 in </a:t>
            </a:r>
            <a:r>
              <a:rPr lang="en-US" altLang="zh-CN" sz="35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entury Gothic" charset="0"/>
              </a:rPr>
              <a:t>MakeCode</a:t>
            </a:r>
            <a:endParaRPr lang="zh-TW" altLang="en-US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Century Gothic" charset="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9D35BD44-B62E-7543-B235-C8481B060D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8F25C1B5-A7CD-1A7D-E696-8D3F2BB0111B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92AF805-22AC-1063-BD16-15266C9FEB76}"/>
              </a:ext>
            </a:extLst>
          </p:cNvPr>
          <p:cNvSpPr txBox="1"/>
          <p:nvPr/>
        </p:nvSpPr>
        <p:spPr>
          <a:xfrm>
            <a:off x="4750279" y="4303134"/>
            <a:ext cx="58084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Search for KOI2 in the search bar, and select KOI2 extension</a:t>
            </a:r>
            <a:endParaRPr lang="en-US" altLang="zh-CN" sz="2800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59D8A0F-0A62-48F8-A917-3350ADDDCBEE}"/>
              </a:ext>
            </a:extLst>
          </p:cNvPr>
          <p:cNvSpPr/>
          <p:nvPr/>
        </p:nvSpPr>
        <p:spPr>
          <a:xfrm>
            <a:off x="1758669" y="2129529"/>
            <a:ext cx="789464" cy="531768"/>
          </a:xfrm>
          <a:prstGeom prst="rect">
            <a:avLst/>
          </a:prstGeom>
          <a:noFill/>
          <a:ln w="28575">
            <a:solidFill>
              <a:srgbClr val="45B39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CB3F8DED-9932-32D6-7CE6-86823417F535}"/>
              </a:ext>
            </a:extLst>
          </p:cNvPr>
          <p:cNvSpPr/>
          <p:nvPr/>
        </p:nvSpPr>
        <p:spPr>
          <a:xfrm>
            <a:off x="884919" y="2117601"/>
            <a:ext cx="553752" cy="55375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2</a:t>
            </a:r>
            <a:endParaRPr lang="LID4096" sz="2800" dirty="0"/>
          </a:p>
        </p:txBody>
      </p:sp>
      <p:pic>
        <p:nvPicPr>
          <p:cNvPr id="14" name="图片 13" descr="图形用户界面&#10;&#10;AI 生成的内容可能不正确。">
            <a:extLst>
              <a:ext uri="{FF2B5EF4-FFF2-40B4-BE49-F238E27FC236}">
                <a16:creationId xmlns:a16="http://schemas.microsoft.com/office/drawing/2014/main" id="{F2B2F3C9-18A2-E19A-10AF-C309B7188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018" y="3346643"/>
            <a:ext cx="2858114" cy="2858114"/>
          </a:xfrm>
          <a:prstGeom prst="rect">
            <a:avLst/>
          </a:prstGeom>
        </p:spPr>
      </p:pic>
      <p:sp>
        <p:nvSpPr>
          <p:cNvPr id="15" name="椭圆 14">
            <a:extLst>
              <a:ext uri="{FF2B5EF4-FFF2-40B4-BE49-F238E27FC236}">
                <a16:creationId xmlns:a16="http://schemas.microsoft.com/office/drawing/2014/main" id="{4C5561F4-7649-5937-F687-8F1D69439C55}"/>
              </a:ext>
            </a:extLst>
          </p:cNvPr>
          <p:cNvSpPr/>
          <p:nvPr/>
        </p:nvSpPr>
        <p:spPr>
          <a:xfrm>
            <a:off x="272444" y="3695732"/>
            <a:ext cx="553752" cy="55375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3</a:t>
            </a:r>
            <a:endParaRPr lang="LID4096" sz="2800" dirty="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1C23FAC0-189D-908F-2FBB-9DB4AF59DDC0}"/>
              </a:ext>
            </a:extLst>
          </p:cNvPr>
          <p:cNvSpPr/>
          <p:nvPr/>
        </p:nvSpPr>
        <p:spPr>
          <a:xfrm>
            <a:off x="1204927" y="3416700"/>
            <a:ext cx="2579194" cy="2766803"/>
          </a:xfrm>
          <a:prstGeom prst="rect">
            <a:avLst/>
          </a:prstGeom>
          <a:noFill/>
          <a:ln w="28575">
            <a:solidFill>
              <a:srgbClr val="45B39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076185455"/>
      </p:ext>
    </p:extLst>
  </p:cSld>
  <p:clrMapOvr>
    <a:masterClrMapping/>
  </p:clrMapOvr>
  <p:transition spd="slow">
    <p:cov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0668A6-CCFB-C489-150B-8D6B5D00A7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FD7FA1A-BF1D-44B5-A873-3FA49F85D530}"/>
              </a:ext>
            </a:extLst>
          </p:cNvPr>
          <p:cNvSpPr/>
          <p:nvPr/>
        </p:nvSpPr>
        <p:spPr>
          <a:xfrm>
            <a:off x="0" y="-19050"/>
            <a:ext cx="12192000" cy="1323439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10437220-467F-2B96-2DCE-F4CC517C6B68}"/>
              </a:ext>
            </a:extLst>
          </p:cNvPr>
          <p:cNvSpPr/>
          <p:nvPr/>
        </p:nvSpPr>
        <p:spPr>
          <a:xfrm>
            <a:off x="0" y="6304247"/>
            <a:ext cx="12192000" cy="553753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073DAFA-7D35-495E-DAA0-EDF7C07C9973}"/>
              </a:ext>
            </a:extLst>
          </p:cNvPr>
          <p:cNvSpPr/>
          <p:nvPr/>
        </p:nvSpPr>
        <p:spPr>
          <a:xfrm>
            <a:off x="1704174" y="327198"/>
            <a:ext cx="878365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entury Gothic" charset="0"/>
              </a:rPr>
              <a:t>Initialize the Text Display</a:t>
            </a:r>
            <a:endParaRPr lang="zh-TW" altLang="en-US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Century Gothic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90BE0160-7206-38DD-F400-34507D0127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8F34069E-5773-F7DB-81DD-BC25B93FBC0D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A626946-CF0D-0C0E-0140-8B6C018A3936}"/>
              </a:ext>
            </a:extLst>
          </p:cNvPr>
          <p:cNvSpPr txBox="1"/>
          <p:nvPr/>
        </p:nvSpPr>
        <p:spPr>
          <a:xfrm>
            <a:off x="6705599" y="2644170"/>
            <a:ext cx="499871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Open the koi2 tab and find “koi2 </a:t>
            </a:r>
            <a:r>
              <a:rPr lang="en-US" altLang="zh-CN" sz="2800" dirty="0" err="1"/>
              <a:t>init</a:t>
            </a:r>
            <a:r>
              <a:rPr lang="en-US" altLang="zh-CN" sz="2800" dirty="0"/>
              <a:t> </a:t>
            </a:r>
            <a:r>
              <a:rPr lang="en-US" altLang="zh-CN" sz="2800" dirty="0" err="1"/>
              <a:t>tx</a:t>
            </a:r>
            <a:r>
              <a:rPr lang="en-US" altLang="zh-CN" sz="2800" dirty="0"/>
              <a:t> P2 </a:t>
            </a:r>
            <a:r>
              <a:rPr lang="en-US" altLang="zh-CN" sz="2800" dirty="0" err="1"/>
              <a:t>rx</a:t>
            </a:r>
            <a:r>
              <a:rPr lang="en-US" altLang="zh-CN" sz="2800" dirty="0"/>
              <a:t> P12” and “switch function none mode </a:t>
            </a:r>
            <a:r>
              <a:rPr lang="en-US" altLang="zh-CN" sz="2800" dirty="0" err="1"/>
              <a:t>iot</a:t>
            </a:r>
            <a:r>
              <a:rPr lang="en-US" altLang="zh-CN" sz="2800" dirty="0"/>
              <a:t> off” blocks.</a:t>
            </a:r>
            <a:endParaRPr lang="LID4096" sz="2800" dirty="0"/>
          </a:p>
        </p:txBody>
      </p:sp>
      <p:pic>
        <p:nvPicPr>
          <p:cNvPr id="8" name="图片 7" descr="图形用户界面, 文本, 应用程序, 聊天或短信&#10;&#10;AI 生成的内容可能不正确。">
            <a:extLst>
              <a:ext uri="{FF2B5EF4-FFF2-40B4-BE49-F238E27FC236}">
                <a16:creationId xmlns:a16="http://schemas.microsoft.com/office/drawing/2014/main" id="{8165C4D2-D339-ADF5-00A5-1AAD2B79D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49" y="1723330"/>
            <a:ext cx="5600762" cy="4094875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048EF61C-BA62-AE38-8EAE-63A071F3A4DC}"/>
              </a:ext>
            </a:extLst>
          </p:cNvPr>
          <p:cNvSpPr/>
          <p:nvPr/>
        </p:nvSpPr>
        <p:spPr>
          <a:xfrm>
            <a:off x="2214525" y="3527441"/>
            <a:ext cx="3430663" cy="55375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F37BC47B-65FC-EC34-BC03-494471E97371}"/>
              </a:ext>
            </a:extLst>
          </p:cNvPr>
          <p:cNvSpPr/>
          <p:nvPr/>
        </p:nvSpPr>
        <p:spPr>
          <a:xfrm>
            <a:off x="1427298" y="1353141"/>
            <a:ext cx="553752" cy="55375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  <a:endParaRPr lang="LID4096" sz="2800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6D21D42-7AF8-4BD6-6176-C5EB3FFE8AAE}"/>
              </a:ext>
            </a:extLst>
          </p:cNvPr>
          <p:cNvSpPr/>
          <p:nvPr/>
        </p:nvSpPr>
        <p:spPr>
          <a:xfrm>
            <a:off x="2214525" y="2071632"/>
            <a:ext cx="2631247" cy="55375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519163221"/>
      </p:ext>
    </p:extLst>
  </p:cSld>
  <p:clrMapOvr>
    <a:masterClrMapping/>
  </p:clrMapOvr>
  <p:transition spd="slow">
    <p:cov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6CBC67-2CCA-BDB4-A7E5-43FEB3B3FB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F6A274A2-79F1-AE77-3C73-116C22529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904" y="2343205"/>
            <a:ext cx="6256074" cy="291781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6992BB45-314E-D140-328A-257A20160CD4}"/>
              </a:ext>
            </a:extLst>
          </p:cNvPr>
          <p:cNvSpPr/>
          <p:nvPr/>
        </p:nvSpPr>
        <p:spPr>
          <a:xfrm>
            <a:off x="0" y="-19050"/>
            <a:ext cx="12192000" cy="1323439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1FBA083-67E7-9AD7-A49E-12E7E3B5A048}"/>
              </a:ext>
            </a:extLst>
          </p:cNvPr>
          <p:cNvSpPr/>
          <p:nvPr/>
        </p:nvSpPr>
        <p:spPr>
          <a:xfrm>
            <a:off x="0" y="6304247"/>
            <a:ext cx="12192000" cy="553753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5E2C3A6-929B-0EAA-BE92-AB199E33E4AC}"/>
              </a:ext>
            </a:extLst>
          </p:cNvPr>
          <p:cNvSpPr/>
          <p:nvPr/>
        </p:nvSpPr>
        <p:spPr>
          <a:xfrm>
            <a:off x="1704174" y="327198"/>
            <a:ext cx="878365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entury Gothic" charset="0"/>
              </a:rPr>
              <a:t>Initialize the Text Display</a:t>
            </a:r>
            <a:endParaRPr lang="zh-TW" altLang="en-US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Century Gothic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F2C239ED-778E-496B-0C6D-75E6FB8F50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4E5FB7C3-DE35-83BF-CB6E-BE0831181D46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6C52644-1A0C-1800-0EC1-C91982F278ED}"/>
              </a:ext>
            </a:extLst>
          </p:cNvPr>
          <p:cNvSpPr txBox="1"/>
          <p:nvPr/>
        </p:nvSpPr>
        <p:spPr>
          <a:xfrm>
            <a:off x="6920837" y="3003234"/>
            <a:ext cx="4998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Drag them </a:t>
            </a:r>
            <a:r>
              <a:rPr lang="en-US" altLang="zh-CN" sz="2800"/>
              <a:t>to “on start” </a:t>
            </a:r>
            <a:r>
              <a:rPr lang="en-US" altLang="zh-CN" sz="2800" dirty="0"/>
              <a:t>block.</a:t>
            </a: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0788FE02-BFEC-2CC6-75D3-65EB44C908F6}"/>
              </a:ext>
            </a:extLst>
          </p:cNvPr>
          <p:cNvSpPr/>
          <p:nvPr/>
        </p:nvSpPr>
        <p:spPr>
          <a:xfrm>
            <a:off x="171449" y="2066329"/>
            <a:ext cx="553752" cy="55375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5</a:t>
            </a:r>
            <a:endParaRPr lang="LID4096" sz="2800" dirty="0"/>
          </a:p>
        </p:txBody>
      </p:sp>
    </p:spTree>
    <p:extLst>
      <p:ext uri="{BB962C8B-B14F-4D97-AF65-F5344CB8AC3E}">
        <p14:creationId xmlns:p14="http://schemas.microsoft.com/office/powerpoint/2010/main" val="1215295496"/>
      </p:ext>
    </p:extLst>
  </p:cSld>
  <p:clrMapOvr>
    <a:masterClrMapping/>
  </p:clrMapOvr>
  <p:transition spd="slow">
    <p:cove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100D84-5773-6359-C367-320C7AC89E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A39BD24-793F-89B0-F220-DCE7915671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9520" y="1444182"/>
            <a:ext cx="4254452" cy="4544022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D03FFCE4-A093-5E75-3F0C-C1095DFDAC60}"/>
              </a:ext>
            </a:extLst>
          </p:cNvPr>
          <p:cNvSpPr/>
          <p:nvPr/>
        </p:nvSpPr>
        <p:spPr>
          <a:xfrm>
            <a:off x="0" y="-19050"/>
            <a:ext cx="12192000" cy="1323439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3259FF2-BCE9-4F49-E863-31E3B0F6DABB}"/>
              </a:ext>
            </a:extLst>
          </p:cNvPr>
          <p:cNvSpPr/>
          <p:nvPr/>
        </p:nvSpPr>
        <p:spPr>
          <a:xfrm>
            <a:off x="0" y="6304247"/>
            <a:ext cx="12192000" cy="553753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4EDCC78-36B8-5567-A8DE-259E11599290}"/>
              </a:ext>
            </a:extLst>
          </p:cNvPr>
          <p:cNvSpPr/>
          <p:nvPr/>
        </p:nvSpPr>
        <p:spPr>
          <a:xfrm>
            <a:off x="1704174" y="327198"/>
            <a:ext cx="878365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entury Gothic" charset="0"/>
              </a:rPr>
              <a:t>Text Display</a:t>
            </a:r>
            <a:endParaRPr lang="zh-TW" altLang="en-US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Century Gothic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764422D2-6033-88A8-2E9D-22766FF0E4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ED5F9330-1E85-5EBC-F6E4-7212BAE7932A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DA07FDC-8D9A-3B6F-3F85-AA254B71E274}"/>
              </a:ext>
            </a:extLst>
          </p:cNvPr>
          <p:cNvSpPr txBox="1"/>
          <p:nvPr/>
        </p:nvSpPr>
        <p:spPr>
          <a:xfrm>
            <a:off x="6799046" y="3255468"/>
            <a:ext cx="49987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Open the Logic tab and find the “display text hello” block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02C5123-2ACF-D874-EC0B-9D0681D2AA83}"/>
              </a:ext>
            </a:extLst>
          </p:cNvPr>
          <p:cNvSpPr/>
          <p:nvPr/>
        </p:nvSpPr>
        <p:spPr>
          <a:xfrm>
            <a:off x="2726869" y="4381500"/>
            <a:ext cx="1578431" cy="15764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44A61913-8F25-D5A9-265A-CF2DBE933A42}"/>
              </a:ext>
            </a:extLst>
          </p:cNvPr>
          <p:cNvSpPr/>
          <p:nvPr/>
        </p:nvSpPr>
        <p:spPr>
          <a:xfrm>
            <a:off x="331942" y="1707274"/>
            <a:ext cx="553752" cy="55375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6</a:t>
            </a:r>
            <a:endParaRPr lang="LID4096" sz="2800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AF78B423-3360-A815-FDB0-2367EB9ED2FB}"/>
              </a:ext>
            </a:extLst>
          </p:cNvPr>
          <p:cNvSpPr/>
          <p:nvPr/>
        </p:nvSpPr>
        <p:spPr>
          <a:xfrm>
            <a:off x="1148437" y="4435929"/>
            <a:ext cx="1578432" cy="4300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40529474"/>
      </p:ext>
    </p:extLst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>
            <a:extLst>
              <a:ext uri="{FF2B5EF4-FFF2-40B4-BE49-F238E27FC236}">
                <a16:creationId xmlns:a16="http://schemas.microsoft.com/office/drawing/2014/main" id="{03954969-FFB8-4428-837A-7F6009F4B5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3" b="3090"/>
          <a:stretch/>
        </p:blipFill>
        <p:spPr>
          <a:xfrm>
            <a:off x="9165771" y="2946363"/>
            <a:ext cx="2930302" cy="3911638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D35C0A1E-968D-43CB-8B4A-F10F2B1026E2}"/>
              </a:ext>
            </a:extLst>
          </p:cNvPr>
          <p:cNvSpPr/>
          <p:nvPr/>
        </p:nvSpPr>
        <p:spPr>
          <a:xfrm rot="16200000">
            <a:off x="-2169777" y="2173654"/>
            <a:ext cx="6856315" cy="2512381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4" name="箭號: 五邊形 3">
            <a:extLst>
              <a:ext uri="{FF2B5EF4-FFF2-40B4-BE49-F238E27FC236}">
                <a16:creationId xmlns:a16="http://schemas.microsoft.com/office/drawing/2014/main" id="{7E2B43D9-8CE9-467A-8EE5-F6600FBEDD75}"/>
              </a:ext>
            </a:extLst>
          </p:cNvPr>
          <p:cNvSpPr/>
          <p:nvPr/>
        </p:nvSpPr>
        <p:spPr>
          <a:xfrm>
            <a:off x="385771" y="1682581"/>
            <a:ext cx="8834429" cy="774551"/>
          </a:xfrm>
          <a:prstGeom prst="homePlate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5" name="箭號: 五邊形 4">
            <a:extLst>
              <a:ext uri="{FF2B5EF4-FFF2-40B4-BE49-F238E27FC236}">
                <a16:creationId xmlns:a16="http://schemas.microsoft.com/office/drawing/2014/main" id="{01662A37-940D-47A6-BAE1-FC5FBF97C7F2}"/>
              </a:ext>
            </a:extLst>
          </p:cNvPr>
          <p:cNvSpPr/>
          <p:nvPr/>
        </p:nvSpPr>
        <p:spPr>
          <a:xfrm>
            <a:off x="385771" y="2709678"/>
            <a:ext cx="7936962" cy="774551"/>
          </a:xfrm>
          <a:prstGeom prst="homePlate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6" name="箭號: 五邊形 5">
            <a:extLst>
              <a:ext uri="{FF2B5EF4-FFF2-40B4-BE49-F238E27FC236}">
                <a16:creationId xmlns:a16="http://schemas.microsoft.com/office/drawing/2014/main" id="{3B3D1EB2-6F2C-4444-9385-12606E2CBAA5}"/>
              </a:ext>
            </a:extLst>
          </p:cNvPr>
          <p:cNvSpPr/>
          <p:nvPr/>
        </p:nvSpPr>
        <p:spPr>
          <a:xfrm>
            <a:off x="385770" y="3763925"/>
            <a:ext cx="7056430" cy="774551"/>
          </a:xfrm>
          <a:prstGeom prst="homePlate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7" name="箭號: 五邊形 6">
            <a:extLst>
              <a:ext uri="{FF2B5EF4-FFF2-40B4-BE49-F238E27FC236}">
                <a16:creationId xmlns:a16="http://schemas.microsoft.com/office/drawing/2014/main" id="{3C3A6B47-CE36-4B35-A510-EF2F2EE92736}"/>
              </a:ext>
            </a:extLst>
          </p:cNvPr>
          <p:cNvSpPr/>
          <p:nvPr/>
        </p:nvSpPr>
        <p:spPr>
          <a:xfrm>
            <a:off x="385772" y="4866846"/>
            <a:ext cx="6387561" cy="774551"/>
          </a:xfrm>
          <a:prstGeom prst="homePlate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8" name="箭號: 五邊形 7">
            <a:extLst>
              <a:ext uri="{FF2B5EF4-FFF2-40B4-BE49-F238E27FC236}">
                <a16:creationId xmlns:a16="http://schemas.microsoft.com/office/drawing/2014/main" id="{F3CBA8DF-65F9-422B-BF90-9BB8692E4CA6}"/>
              </a:ext>
            </a:extLst>
          </p:cNvPr>
          <p:cNvSpPr/>
          <p:nvPr/>
        </p:nvSpPr>
        <p:spPr>
          <a:xfrm>
            <a:off x="385772" y="5974885"/>
            <a:ext cx="5292763" cy="774551"/>
          </a:xfrm>
          <a:prstGeom prst="homePlate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F3CB93B0-BF99-484B-9714-C2654BCDD63A}"/>
              </a:ext>
            </a:extLst>
          </p:cNvPr>
          <p:cNvSpPr txBox="1"/>
          <p:nvPr/>
        </p:nvSpPr>
        <p:spPr>
          <a:xfrm flipH="1">
            <a:off x="2519239" y="1836166"/>
            <a:ext cx="60655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  <a:cs typeface="Century Gothic" charset="0"/>
              </a:rPr>
              <a:t>Reviewing time</a:t>
            </a:r>
            <a:endParaRPr lang="zh-CN" altLang="en-US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  <a:cs typeface="Century Gothic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8F03223A-CA92-44CB-B330-EFF718B01F07}"/>
              </a:ext>
            </a:extLst>
          </p:cNvPr>
          <p:cNvSpPr txBox="1"/>
          <p:nvPr/>
        </p:nvSpPr>
        <p:spPr>
          <a:xfrm flipH="1">
            <a:off x="2507878" y="2864428"/>
            <a:ext cx="531660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  <a:cs typeface="Century Gothic" charset="0"/>
              </a:rPr>
              <a:t>Knowing about KOI’s Screen</a:t>
            </a:r>
            <a:endParaRPr lang="zh-TW" altLang="en-US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  <a:cs typeface="Century Gothic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74989BAB-AC6D-464B-9342-93CA48FDCDEB}"/>
              </a:ext>
            </a:extLst>
          </p:cNvPr>
          <p:cNvSpPr txBox="1"/>
          <p:nvPr/>
        </p:nvSpPr>
        <p:spPr>
          <a:xfrm flipH="1">
            <a:off x="2514571" y="3913985"/>
            <a:ext cx="697902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  <a:cs typeface="Century Gothic" charset="0"/>
              </a:rPr>
              <a:t>Display Text on the Screen</a:t>
            </a:r>
            <a:endParaRPr lang="zh-TW" altLang="en-US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  <a:cs typeface="Century Gothic" charset="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56FD4B51-7E8E-4D21-AEF9-676FE0963031}"/>
              </a:ext>
            </a:extLst>
          </p:cNvPr>
          <p:cNvSpPr txBox="1"/>
          <p:nvPr/>
        </p:nvSpPr>
        <p:spPr>
          <a:xfrm flipH="1">
            <a:off x="2493144" y="5019464"/>
            <a:ext cx="451171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  <a:cs typeface="Century Gothic" charset="0"/>
              </a:rPr>
              <a:t>KOI2 Photo Function</a:t>
            </a:r>
            <a:endParaRPr lang="zh-TW" altLang="en-US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  <a:cs typeface="Century Gothic" charset="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B4ACCEB5-E9BA-4EA2-A7A3-3BE5F04510AE}"/>
              </a:ext>
            </a:extLst>
          </p:cNvPr>
          <p:cNvSpPr txBox="1"/>
          <p:nvPr/>
        </p:nvSpPr>
        <p:spPr>
          <a:xfrm flipH="1">
            <a:off x="2507880" y="6124945"/>
            <a:ext cx="697902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  <a:cs typeface="Century Gothic" charset="0"/>
              </a:rPr>
              <a:t>Play sound on KOI2</a:t>
            </a:r>
            <a:endParaRPr lang="zh-TW" altLang="en-US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  <a:cs typeface="Century Gothic" charset="0"/>
            </a:endParaRPr>
          </a:p>
        </p:txBody>
      </p:sp>
      <p:pic>
        <p:nvPicPr>
          <p:cNvPr id="16" name="圖片 15" descr="一張含有 室外 的圖片&#10;&#10;描述是以高可信度產生">
            <a:extLst>
              <a:ext uri="{FF2B5EF4-FFF2-40B4-BE49-F238E27FC236}">
                <a16:creationId xmlns:a16="http://schemas.microsoft.com/office/drawing/2014/main" id="{2983E5AE-0A3C-4D8E-9BB4-21E298997B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41" t="24470" r="28850" b="24314"/>
          <a:stretch/>
        </p:blipFill>
        <p:spPr>
          <a:xfrm>
            <a:off x="578474" y="50246"/>
            <a:ext cx="1359811" cy="1638297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D8DBEA4B-8EE9-448E-B3CC-69910E68B51C}"/>
              </a:ext>
            </a:extLst>
          </p:cNvPr>
          <p:cNvSpPr txBox="1"/>
          <p:nvPr/>
        </p:nvSpPr>
        <p:spPr>
          <a:xfrm>
            <a:off x="7126128" y="14508"/>
            <a:ext cx="512351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dirty="0">
                <a:latin typeface="Century Gothic" panose="020B0502020202020204" pitchFamily="34" charset="0"/>
              </a:rPr>
              <a:t>© TURNED-E! Education Limited </a:t>
            </a:r>
            <a:r>
              <a:rPr lang="zh-CN" altLang="en-US" sz="1500" dirty="0">
                <a:latin typeface="Adobe 宋体 Std L" panose="02020300000000000000" pitchFamily="18" charset="-128"/>
                <a:ea typeface="Adobe 宋体 Std L" panose="02020300000000000000" pitchFamily="18" charset="-128"/>
              </a:rPr>
              <a:t>育教創科有限公司 </a:t>
            </a:r>
            <a:r>
              <a:rPr lang="en-US" altLang="zh-CN" sz="1500" dirty="0">
                <a:latin typeface="Century Gothic" panose="020B0502020202020204" pitchFamily="34" charset="0"/>
              </a:rPr>
              <a:t>2025</a:t>
            </a:r>
            <a:endParaRPr lang="zh-HK" altLang="en-US" sz="1500" dirty="0">
              <a:latin typeface="Century Gothic" panose="020B0502020202020204" pitchFamily="34" charset="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FBA77BD6-47DA-8333-B308-392C42BEEDD5}"/>
              </a:ext>
            </a:extLst>
          </p:cNvPr>
          <p:cNvSpPr txBox="1"/>
          <p:nvPr/>
        </p:nvSpPr>
        <p:spPr>
          <a:xfrm flipH="1">
            <a:off x="3812580" y="502295"/>
            <a:ext cx="6454568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HK" sz="6000" b="1" spc="600" dirty="0">
                <a:latin typeface="等线"/>
                <a:ea typeface="等线"/>
                <a:cs typeface="Century Gothic" charset="0"/>
              </a:rPr>
              <a:t>Agenda</a:t>
            </a:r>
            <a:endParaRPr lang="en-US" altLang="zh-HK" sz="6000" b="1" spc="600" dirty="0">
              <a:latin typeface="等线" panose="02010600030101010101" pitchFamily="2" charset="-122"/>
              <a:ea typeface="等线" panose="02010600030101010101" pitchFamily="2" charset="-122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798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F47803-F054-0353-288E-F8628315CB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EEAF65A-CEEE-DC78-152D-5DF1EFD4ED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3" t="17696" b="8891"/>
          <a:stretch>
            <a:fillRect/>
          </a:stretch>
        </p:blipFill>
        <p:spPr>
          <a:xfrm>
            <a:off x="720807" y="1790430"/>
            <a:ext cx="4343004" cy="4240256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AC392EAC-AC33-06C1-8855-68E3B1E47E9E}"/>
              </a:ext>
            </a:extLst>
          </p:cNvPr>
          <p:cNvSpPr/>
          <p:nvPr/>
        </p:nvSpPr>
        <p:spPr>
          <a:xfrm>
            <a:off x="0" y="-19050"/>
            <a:ext cx="12192000" cy="1323439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249FAFB3-FCC6-CA23-8FBA-BF587BB1206A}"/>
              </a:ext>
            </a:extLst>
          </p:cNvPr>
          <p:cNvSpPr/>
          <p:nvPr/>
        </p:nvSpPr>
        <p:spPr>
          <a:xfrm>
            <a:off x="0" y="6304247"/>
            <a:ext cx="12192000" cy="553753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7568CA3-5633-3094-E95C-255ECA4D9706}"/>
              </a:ext>
            </a:extLst>
          </p:cNvPr>
          <p:cNvSpPr/>
          <p:nvPr/>
        </p:nvSpPr>
        <p:spPr>
          <a:xfrm>
            <a:off x="1704174" y="327198"/>
            <a:ext cx="878365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entury Gothic" charset="0"/>
              </a:rPr>
              <a:t>Parameter of the Text Block</a:t>
            </a:r>
            <a:endParaRPr lang="zh-TW" altLang="en-US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Century Gothic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6AD0686-2689-15EC-FB30-F524B55410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95C2E9BE-3AB7-9C2C-3AB5-914EE7281E12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1AA8CD7-6363-1F77-71EA-8E38E25F3D1F}"/>
              </a:ext>
            </a:extLst>
          </p:cNvPr>
          <p:cNvSpPr txBox="1"/>
          <p:nvPr/>
        </p:nvSpPr>
        <p:spPr>
          <a:xfrm>
            <a:off x="5233670" y="3356574"/>
            <a:ext cx="4998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ID4096" sz="2800" dirty="0"/>
              <a:t>The </a:t>
            </a:r>
            <a:r>
              <a:rPr lang="en-US" sz="2800" dirty="0"/>
              <a:t>Y</a:t>
            </a:r>
            <a:r>
              <a:rPr lang="LID4096" sz="2800" dirty="0"/>
              <a:t>-axis of the screen</a:t>
            </a: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C755106B-D198-D03E-6425-854C173E2CD2}"/>
              </a:ext>
            </a:extLst>
          </p:cNvPr>
          <p:cNvSpPr/>
          <p:nvPr/>
        </p:nvSpPr>
        <p:spPr>
          <a:xfrm>
            <a:off x="331942" y="1707274"/>
            <a:ext cx="553752" cy="55375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7</a:t>
            </a:r>
            <a:endParaRPr lang="LID4096" sz="2800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6A8A51A-4071-97E7-C73B-5E3E3B47FC13}"/>
              </a:ext>
            </a:extLst>
          </p:cNvPr>
          <p:cNvSpPr/>
          <p:nvPr/>
        </p:nvSpPr>
        <p:spPr>
          <a:xfrm>
            <a:off x="3162300" y="1895677"/>
            <a:ext cx="1426028" cy="69317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B7DD9A8-38B8-117D-450D-2433E5DA07A2}"/>
              </a:ext>
            </a:extLst>
          </p:cNvPr>
          <p:cNvSpPr txBox="1"/>
          <p:nvPr/>
        </p:nvSpPr>
        <p:spPr>
          <a:xfrm>
            <a:off x="5184685" y="1914048"/>
            <a:ext cx="2395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Text content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6A0E107-CB24-A573-2BEF-25B6E1285600}"/>
              </a:ext>
            </a:extLst>
          </p:cNvPr>
          <p:cNvSpPr txBox="1"/>
          <p:nvPr/>
        </p:nvSpPr>
        <p:spPr>
          <a:xfrm>
            <a:off x="5233671" y="2647411"/>
            <a:ext cx="39555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ID4096" sz="2800" dirty="0"/>
              <a:t>The X-axis of the screen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118C907-B60A-B003-0687-C0AAB7E8D7A2}"/>
              </a:ext>
            </a:extLst>
          </p:cNvPr>
          <p:cNvSpPr txBox="1"/>
          <p:nvPr/>
        </p:nvSpPr>
        <p:spPr>
          <a:xfrm>
            <a:off x="5233670" y="4214219"/>
            <a:ext cx="4998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ID4096" sz="2800" dirty="0"/>
              <a:t>The </a:t>
            </a:r>
            <a:r>
              <a:rPr lang="en-US" sz="2800" dirty="0"/>
              <a:t>color</a:t>
            </a:r>
            <a:r>
              <a:rPr lang="LID4096" sz="2800" dirty="0"/>
              <a:t> of the </a:t>
            </a:r>
            <a:r>
              <a:rPr lang="en-US" sz="2800" dirty="0"/>
              <a:t>text</a:t>
            </a:r>
            <a:endParaRPr lang="LID4096" sz="2800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F22835D9-22C8-30D1-170C-CB374A0EC67C}"/>
              </a:ext>
            </a:extLst>
          </p:cNvPr>
          <p:cNvSpPr txBox="1"/>
          <p:nvPr/>
        </p:nvSpPr>
        <p:spPr>
          <a:xfrm>
            <a:off x="5271771" y="4961206"/>
            <a:ext cx="4998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Duration of text display</a:t>
            </a:r>
            <a:endParaRPr lang="LID4096" sz="2800" dirty="0"/>
          </a:p>
        </p:txBody>
      </p:sp>
    </p:spTree>
    <p:extLst>
      <p:ext uri="{BB962C8B-B14F-4D97-AF65-F5344CB8AC3E}">
        <p14:creationId xmlns:p14="http://schemas.microsoft.com/office/powerpoint/2010/main" val="2235168685"/>
      </p:ext>
    </p:extLst>
  </p:cSld>
  <p:clrMapOvr>
    <a:masterClrMapping/>
  </p:clrMapOvr>
  <p:transition spd="slow">
    <p:cover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32AD70-C6ED-0EAB-DF4A-6BD9D9C261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4C9D414-3788-745A-1127-BA3353F9C8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4644" y="1380776"/>
            <a:ext cx="3901093" cy="4763165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41506C26-E15A-B1D4-04CA-1BB9613E4D6F}"/>
              </a:ext>
            </a:extLst>
          </p:cNvPr>
          <p:cNvSpPr/>
          <p:nvPr/>
        </p:nvSpPr>
        <p:spPr>
          <a:xfrm>
            <a:off x="0" y="-19050"/>
            <a:ext cx="12192000" cy="1323439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3086374-FB4D-E967-3114-4D5EB8AB42A0}"/>
              </a:ext>
            </a:extLst>
          </p:cNvPr>
          <p:cNvSpPr/>
          <p:nvPr/>
        </p:nvSpPr>
        <p:spPr>
          <a:xfrm>
            <a:off x="0" y="6304247"/>
            <a:ext cx="12192000" cy="553753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5A27890-0176-408E-8F98-E69DE06B0EC8}"/>
              </a:ext>
            </a:extLst>
          </p:cNvPr>
          <p:cNvSpPr/>
          <p:nvPr/>
        </p:nvSpPr>
        <p:spPr>
          <a:xfrm>
            <a:off x="1704174" y="327198"/>
            <a:ext cx="878365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entury Gothic" charset="0"/>
              </a:rPr>
              <a:t>Text Display</a:t>
            </a:r>
            <a:endParaRPr lang="zh-TW" altLang="en-US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Century Gothic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02AB69DC-7FA3-5ED7-D192-5EA794CC9E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C1E69DA3-4DF7-D30F-3E21-9743FA70DA2D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EC4686D-CEF3-E383-6355-DF58D5784D29}"/>
              </a:ext>
            </a:extLst>
          </p:cNvPr>
          <p:cNvSpPr txBox="1"/>
          <p:nvPr/>
        </p:nvSpPr>
        <p:spPr>
          <a:xfrm>
            <a:off x="6935117" y="2897641"/>
            <a:ext cx="499871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Drag it into the “on button A pressed” block, and you can also change the content, place, color and duration as you like.</a:t>
            </a: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61D325D9-8B03-8F2F-82A2-CBFEB739F457}"/>
              </a:ext>
            </a:extLst>
          </p:cNvPr>
          <p:cNvSpPr/>
          <p:nvPr/>
        </p:nvSpPr>
        <p:spPr>
          <a:xfrm>
            <a:off x="331942" y="1707274"/>
            <a:ext cx="553752" cy="55375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8</a:t>
            </a:r>
            <a:endParaRPr lang="LID4096" sz="2800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E0B6BF83-1A10-9339-8612-495B83F74961}"/>
              </a:ext>
            </a:extLst>
          </p:cNvPr>
          <p:cNvSpPr/>
          <p:nvPr/>
        </p:nvSpPr>
        <p:spPr>
          <a:xfrm>
            <a:off x="1149049" y="1533063"/>
            <a:ext cx="3559022" cy="6059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9836AE4-ACB7-9902-AC41-8E0A0CC513CD}"/>
              </a:ext>
            </a:extLst>
          </p:cNvPr>
          <p:cNvSpPr/>
          <p:nvPr/>
        </p:nvSpPr>
        <p:spPr>
          <a:xfrm>
            <a:off x="3331029" y="2291329"/>
            <a:ext cx="1426028" cy="69317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014020931"/>
      </p:ext>
    </p:extLst>
  </p:cSld>
  <p:clrMapOvr>
    <a:masterClrMapping/>
  </p:clrMapOvr>
  <p:transition spd="slow">
    <p:cover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38736D96-6110-4115-83BC-DCDA4F5393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36" b="91950" l="9962" r="89847">
                        <a14:foregroundMark x1="31992" y1="7335" x2="43103" y2="7335"/>
                        <a14:foregroundMark x1="43103" y1="7335" x2="59962" y2="6977"/>
                        <a14:foregroundMark x1="48659" y1="3936" x2="48659" y2="3936"/>
                        <a14:foregroundMark x1="13027" y1="91771" x2="71648" y2="92487"/>
                        <a14:foregroundMark x1="71648" y1="92487" x2="81609" y2="91950"/>
                        <a14:foregroundMark x1="81609" y1="91950" x2="82950" y2="919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55199" y="1023599"/>
            <a:ext cx="1950729" cy="2088999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95760BBA-3D7D-486D-996D-86FAD01BC389}"/>
              </a:ext>
            </a:extLst>
          </p:cNvPr>
          <p:cNvSpPr/>
          <p:nvPr/>
        </p:nvSpPr>
        <p:spPr>
          <a:xfrm>
            <a:off x="0" y="2998778"/>
            <a:ext cx="12192001" cy="1879915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DB7952D-88EB-4A8B-B034-B3706BC5DCD6}"/>
              </a:ext>
            </a:extLst>
          </p:cNvPr>
          <p:cNvSpPr txBox="1"/>
          <p:nvPr/>
        </p:nvSpPr>
        <p:spPr>
          <a:xfrm flipH="1">
            <a:off x="-34863" y="3429000"/>
            <a:ext cx="123308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  <a:cs typeface="Century Gothic" charset="0"/>
              </a:rPr>
              <a:t>KOI2 Photo Function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89DE8980-6604-4FAA-9454-0AC8084568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C5EA0DAD-9AFF-42BC-A900-B88B14CEC79E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4142760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18E7E0-0FBF-48EF-EF7D-64F322257A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12DE245-830C-F864-F2A4-59085D5E20A2}"/>
              </a:ext>
            </a:extLst>
          </p:cNvPr>
          <p:cNvSpPr/>
          <p:nvPr/>
        </p:nvSpPr>
        <p:spPr>
          <a:xfrm>
            <a:off x="0" y="-19050"/>
            <a:ext cx="12192000" cy="1323439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947BA33-5951-0AAA-66D9-A1D22213A2D5}"/>
              </a:ext>
            </a:extLst>
          </p:cNvPr>
          <p:cNvSpPr/>
          <p:nvPr/>
        </p:nvSpPr>
        <p:spPr>
          <a:xfrm>
            <a:off x="0" y="6304247"/>
            <a:ext cx="12192000" cy="553753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8AC8381-4C60-0FB3-35CE-E1DD8F3A537C}"/>
              </a:ext>
            </a:extLst>
          </p:cNvPr>
          <p:cNvSpPr/>
          <p:nvPr/>
        </p:nvSpPr>
        <p:spPr>
          <a:xfrm>
            <a:off x="1704174" y="327198"/>
            <a:ext cx="878365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entury Gothic" charset="0"/>
              </a:rPr>
              <a:t>Photo Taking Function</a:t>
            </a:r>
            <a:endParaRPr lang="zh-TW" altLang="en-US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Century Gothic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91C5AD95-C42C-B228-CE60-A3734B4A2F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9D135DEB-BE37-C0FA-8D3B-035242EF861F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6FE77C5-8452-5921-5D3C-700932512ED9}"/>
              </a:ext>
            </a:extLst>
          </p:cNvPr>
          <p:cNvSpPr txBox="1"/>
          <p:nvPr/>
        </p:nvSpPr>
        <p:spPr>
          <a:xfrm>
            <a:off x="7215054" y="2790339"/>
            <a:ext cx="454696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KOI2 can also be used as a camera for taking pictures. The picture can be stored at a TF card or the flash storage.</a:t>
            </a:r>
          </a:p>
        </p:txBody>
      </p:sp>
      <p:pic>
        <p:nvPicPr>
          <p:cNvPr id="1026" name="Picture 2" descr="Camera by Evgen_Mazutov on Dribbble">
            <a:extLst>
              <a:ext uri="{FF2B5EF4-FFF2-40B4-BE49-F238E27FC236}">
                <a16:creationId xmlns:a16="http://schemas.microsoft.com/office/drawing/2014/main" id="{84BC0893-1C51-B82C-AEDD-D4FA03FB4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4388"/>
            <a:ext cx="6666478" cy="499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8119222"/>
      </p:ext>
    </p:extLst>
  </p:cSld>
  <p:clrMapOvr>
    <a:masterClrMapping/>
  </p:clrMapOvr>
  <p:transition spd="slow">
    <p:cover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F02748-2264-C3E1-F98C-FEC06042EA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1ABB4881-89F6-1901-C8DF-7A851A13EF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1942" y="2973448"/>
            <a:ext cx="5913058" cy="2087785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A0E41AAB-D2F2-220D-0945-E3B6324FD0DD}"/>
              </a:ext>
            </a:extLst>
          </p:cNvPr>
          <p:cNvSpPr/>
          <p:nvPr/>
        </p:nvSpPr>
        <p:spPr>
          <a:xfrm>
            <a:off x="0" y="-19050"/>
            <a:ext cx="12192000" cy="1323439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9300FB8-0035-E31D-32B1-07FBE8A544F6}"/>
              </a:ext>
            </a:extLst>
          </p:cNvPr>
          <p:cNvSpPr/>
          <p:nvPr/>
        </p:nvSpPr>
        <p:spPr>
          <a:xfrm>
            <a:off x="0" y="6304247"/>
            <a:ext cx="12192000" cy="553753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3BBBB8BA-E38A-529E-B2F3-CEFF8D366A07}"/>
              </a:ext>
            </a:extLst>
          </p:cNvPr>
          <p:cNvSpPr/>
          <p:nvPr/>
        </p:nvSpPr>
        <p:spPr>
          <a:xfrm>
            <a:off x="1704174" y="327198"/>
            <a:ext cx="878365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entury Gothic" charset="0"/>
              </a:rPr>
              <a:t>Photo Taking Function</a:t>
            </a:r>
            <a:endParaRPr lang="zh-TW" altLang="en-US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Century Gothic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004D0CBC-6EA9-17E7-3105-4FB636F77A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5AB35B98-A872-7C03-1296-AC372D27CC54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CAD732C-8204-6AF0-F722-4A24A74BC250}"/>
              </a:ext>
            </a:extLst>
          </p:cNvPr>
          <p:cNvSpPr txBox="1"/>
          <p:nvPr/>
        </p:nvSpPr>
        <p:spPr>
          <a:xfrm>
            <a:off x="6989970" y="2143310"/>
            <a:ext cx="499871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We need “display </a:t>
            </a:r>
            <a:r>
              <a:rPr lang="en-US" altLang="zh-CN" sz="2800" dirty="0" err="1"/>
              <a:t>img</a:t>
            </a:r>
            <a:r>
              <a:rPr lang="en-US" altLang="zh-CN" sz="2800" dirty="0"/>
              <a:t> from flash” block and “save </a:t>
            </a:r>
            <a:r>
              <a:rPr lang="en-US" altLang="zh-CN" sz="2800" dirty="0" err="1"/>
              <a:t>img</a:t>
            </a:r>
            <a:r>
              <a:rPr lang="en-US" altLang="zh-CN" sz="2800" dirty="0"/>
              <a:t> to flash” block.</a:t>
            </a:r>
          </a:p>
          <a:p>
            <a:endParaRPr lang="en-US" altLang="zh-CN" sz="2800" dirty="0"/>
          </a:p>
          <a:p>
            <a:r>
              <a:rPr lang="en-US" altLang="zh-CN" sz="2800" dirty="0"/>
              <a:t>The statement above is used to display a photo, and the statement below is used to take a photo.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B085671-1EBF-8B75-97EC-BE642220651D}"/>
              </a:ext>
            </a:extLst>
          </p:cNvPr>
          <p:cNvSpPr/>
          <p:nvPr/>
        </p:nvSpPr>
        <p:spPr>
          <a:xfrm>
            <a:off x="442330" y="4212137"/>
            <a:ext cx="1475013" cy="7402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EF800F10-8798-704D-1820-91E6BC3761DC}"/>
              </a:ext>
            </a:extLst>
          </p:cNvPr>
          <p:cNvSpPr/>
          <p:nvPr/>
        </p:nvSpPr>
        <p:spPr>
          <a:xfrm>
            <a:off x="575796" y="2564298"/>
            <a:ext cx="553752" cy="55375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</a:t>
            </a:r>
            <a:endParaRPr lang="LID4096" sz="2800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F7E15CAB-777F-3744-F233-184BB8975B43}"/>
              </a:ext>
            </a:extLst>
          </p:cNvPr>
          <p:cNvSpPr/>
          <p:nvPr/>
        </p:nvSpPr>
        <p:spPr>
          <a:xfrm>
            <a:off x="442331" y="3187024"/>
            <a:ext cx="2062842" cy="7402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6F341AC6-7E54-F967-34A6-C6BE8D56D0A4}"/>
              </a:ext>
            </a:extLst>
          </p:cNvPr>
          <p:cNvSpPr/>
          <p:nvPr/>
        </p:nvSpPr>
        <p:spPr>
          <a:xfrm>
            <a:off x="165454" y="4817883"/>
            <a:ext cx="553752" cy="55375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2</a:t>
            </a:r>
            <a:endParaRPr lang="LID4096" sz="2800" dirty="0"/>
          </a:p>
        </p:txBody>
      </p:sp>
    </p:spTree>
    <p:extLst>
      <p:ext uri="{BB962C8B-B14F-4D97-AF65-F5344CB8AC3E}">
        <p14:creationId xmlns:p14="http://schemas.microsoft.com/office/powerpoint/2010/main" val="3797388724"/>
      </p:ext>
    </p:extLst>
  </p:cSld>
  <p:clrMapOvr>
    <a:masterClrMapping/>
  </p:clrMapOvr>
  <p:transition spd="slow">
    <p:cover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5A1DC3-79D4-3471-87A1-DDA13DD5F7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E4AA25ED-B695-9E5F-F665-FC5D55D75ED2}"/>
              </a:ext>
            </a:extLst>
          </p:cNvPr>
          <p:cNvSpPr/>
          <p:nvPr/>
        </p:nvSpPr>
        <p:spPr>
          <a:xfrm>
            <a:off x="0" y="-19050"/>
            <a:ext cx="12192000" cy="1323439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C1E38E9-419F-BC71-45E4-AA93E309AC59}"/>
              </a:ext>
            </a:extLst>
          </p:cNvPr>
          <p:cNvSpPr/>
          <p:nvPr/>
        </p:nvSpPr>
        <p:spPr>
          <a:xfrm>
            <a:off x="0" y="6304247"/>
            <a:ext cx="12192000" cy="553753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69F7095-28A5-AB8E-53F8-281A9D6B6A77}"/>
              </a:ext>
            </a:extLst>
          </p:cNvPr>
          <p:cNvSpPr/>
          <p:nvPr/>
        </p:nvSpPr>
        <p:spPr>
          <a:xfrm>
            <a:off x="1704174" y="327198"/>
            <a:ext cx="878365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entury Gothic" charset="0"/>
              </a:rPr>
              <a:t>Photo Taking Function</a:t>
            </a:r>
            <a:endParaRPr lang="zh-TW" altLang="en-US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Century Gothic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D03B9B2-BB95-9E19-603F-EB98BE7663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5B6A012E-A58D-C62B-A3B4-BA90E329814D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134147B-251A-EC57-A0CC-B9BE903A46B3}"/>
              </a:ext>
            </a:extLst>
          </p:cNvPr>
          <p:cNvSpPr txBox="1"/>
          <p:nvPr/>
        </p:nvSpPr>
        <p:spPr>
          <a:xfrm>
            <a:off x="6777699" y="2633167"/>
            <a:ext cx="499871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Pressing button A takes a photo; pressing button B displays the photo.</a:t>
            </a:r>
          </a:p>
          <a:p>
            <a:endParaRPr lang="en-US" altLang="zh-CN" sz="2800" dirty="0"/>
          </a:p>
          <a:p>
            <a:r>
              <a:rPr lang="en-US" altLang="zh-CN" sz="2800" dirty="0"/>
              <a:t>We can use flash storage or TF(SD) card to store the image.</a:t>
            </a:r>
          </a:p>
        </p:txBody>
      </p:sp>
      <p:pic>
        <p:nvPicPr>
          <p:cNvPr id="13" name="图片 12" descr="图形用户界面, 文本, 应用程序&#10;&#10;AI 生成的内容可能不正确。">
            <a:extLst>
              <a:ext uri="{FF2B5EF4-FFF2-40B4-BE49-F238E27FC236}">
                <a16:creationId xmlns:a16="http://schemas.microsoft.com/office/drawing/2014/main" id="{AD1C5791-6D39-6C42-E8E1-502D959EBB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256" y="2071790"/>
            <a:ext cx="5275835" cy="332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444139"/>
      </p:ext>
    </p:extLst>
  </p:cSld>
  <p:clrMapOvr>
    <a:masterClrMapping/>
  </p:clrMapOvr>
  <p:transition spd="slow">
    <p:cover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437B0E-9B5A-8076-10FE-0742204101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60D0460-7E66-9B2A-0F97-10EC26AC4720}"/>
              </a:ext>
            </a:extLst>
          </p:cNvPr>
          <p:cNvSpPr/>
          <p:nvPr/>
        </p:nvSpPr>
        <p:spPr>
          <a:xfrm>
            <a:off x="0" y="1316581"/>
            <a:ext cx="4998719" cy="499985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4D08036-A018-01F2-EA97-838084D1FC11}"/>
              </a:ext>
            </a:extLst>
          </p:cNvPr>
          <p:cNvSpPr/>
          <p:nvPr/>
        </p:nvSpPr>
        <p:spPr>
          <a:xfrm>
            <a:off x="0" y="-19050"/>
            <a:ext cx="12192000" cy="1323439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7985927-D443-2E71-E0C7-F4917E2892BA}"/>
              </a:ext>
            </a:extLst>
          </p:cNvPr>
          <p:cNvSpPr/>
          <p:nvPr/>
        </p:nvSpPr>
        <p:spPr>
          <a:xfrm>
            <a:off x="0" y="6304247"/>
            <a:ext cx="12192000" cy="553753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98E07FD1-0440-B32D-CB81-014AF61BEF38}"/>
              </a:ext>
            </a:extLst>
          </p:cNvPr>
          <p:cNvSpPr/>
          <p:nvPr/>
        </p:nvSpPr>
        <p:spPr>
          <a:xfrm>
            <a:off x="1704174" y="327198"/>
            <a:ext cx="878365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entury Gothic" charset="0"/>
              </a:rPr>
              <a:t>Photo Taking Function</a:t>
            </a:r>
            <a:endParaRPr lang="zh-TW" altLang="en-US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Century Gothic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54425C3A-C817-6ADE-3294-094A0F55DA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297AC862-20C6-CBC6-56A7-048CE7A1605F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C3026C6-5409-35D6-CE9F-002EEA42D858}"/>
              </a:ext>
            </a:extLst>
          </p:cNvPr>
          <p:cNvSpPr txBox="1"/>
          <p:nvPr/>
        </p:nvSpPr>
        <p:spPr>
          <a:xfrm>
            <a:off x="6576313" y="2780124"/>
            <a:ext cx="49987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You can see the text displayed at the top left corner after taking the picture.</a:t>
            </a:r>
          </a:p>
        </p:txBody>
      </p:sp>
      <p:pic>
        <p:nvPicPr>
          <p:cNvPr id="8" name="图片 7" descr="电视萤幕画面&#10;&#10;AI 生成的内容可能不正确。">
            <a:extLst>
              <a:ext uri="{FF2B5EF4-FFF2-40B4-BE49-F238E27FC236}">
                <a16:creationId xmlns:a16="http://schemas.microsoft.com/office/drawing/2014/main" id="{9EF2ADC0-655E-F94D-D134-977CB1C5EB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49" y="1650637"/>
            <a:ext cx="4397741" cy="4358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304101"/>
      </p:ext>
    </p:extLst>
  </p:cSld>
  <p:clrMapOvr>
    <a:masterClrMapping/>
  </p:clrMapOvr>
  <p:transition spd="slow">
    <p:cover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1E4B4171-EEC1-4500-A80F-72C0EBF77E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07" b="94041" l="7517" r="89749">
                        <a14:foregroundMark x1="21868" y1="6704" x2="46697" y2="2793"/>
                        <a14:foregroundMark x1="46697" y1="2793" x2="47836" y2="2980"/>
                        <a14:foregroundMark x1="30752" y1="33147" x2="68793" y2="32216"/>
                        <a14:foregroundMark x1="7517" y1="94041" x2="16629" y2="938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88114" y="1113181"/>
            <a:ext cx="1615771" cy="1976467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802C4547-639C-4CA3-B6FF-F6219171B013}"/>
              </a:ext>
            </a:extLst>
          </p:cNvPr>
          <p:cNvSpPr/>
          <p:nvPr/>
        </p:nvSpPr>
        <p:spPr>
          <a:xfrm>
            <a:off x="0" y="2998778"/>
            <a:ext cx="12192001" cy="1879915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6A024117-1448-4142-A5D5-10CD0EC2234F}"/>
              </a:ext>
            </a:extLst>
          </p:cNvPr>
          <p:cNvSpPr txBox="1"/>
          <p:nvPr/>
        </p:nvSpPr>
        <p:spPr>
          <a:xfrm flipH="1">
            <a:off x="0" y="3556081"/>
            <a:ext cx="123308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  <a:cs typeface="Century Gothic" charset="0"/>
              </a:rPr>
              <a:t>Play sound on KOI2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9C82C9A-A2BC-4998-9835-E8EAFD2AA6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FA9BE01A-2B04-4716-AA1F-0D980EDAEC65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3508335547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8FBE50-EFBD-2B4E-7DC5-31D687574C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48FA3826-198A-D9EA-8679-CA4B3E7D1C1C}"/>
              </a:ext>
            </a:extLst>
          </p:cNvPr>
          <p:cNvSpPr/>
          <p:nvPr/>
        </p:nvSpPr>
        <p:spPr>
          <a:xfrm>
            <a:off x="0" y="-19050"/>
            <a:ext cx="12192000" cy="1323439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D119EFF-B15C-5E63-4EE1-FE42AAB4B4E3}"/>
              </a:ext>
            </a:extLst>
          </p:cNvPr>
          <p:cNvSpPr/>
          <p:nvPr/>
        </p:nvSpPr>
        <p:spPr>
          <a:xfrm>
            <a:off x="0" y="6304247"/>
            <a:ext cx="12192000" cy="553753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3A1698C-4961-2663-7F5A-140DE8E839F1}"/>
              </a:ext>
            </a:extLst>
          </p:cNvPr>
          <p:cNvSpPr/>
          <p:nvPr/>
        </p:nvSpPr>
        <p:spPr>
          <a:xfrm>
            <a:off x="1704174" y="327198"/>
            <a:ext cx="878365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entury Gothic" charset="0"/>
              </a:rPr>
              <a:t>Audio Record and Play</a:t>
            </a:r>
            <a:endParaRPr lang="zh-TW" altLang="en-US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Century Gothic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ADE26B7-0706-0395-0655-5A261D7E82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134AFFA6-A1A5-C042-91B5-46FBB0EC1011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27E5B95-DF54-B121-FEF0-47855DCB0BD1}"/>
              </a:ext>
            </a:extLst>
          </p:cNvPr>
          <p:cNvSpPr txBox="1"/>
          <p:nvPr/>
        </p:nvSpPr>
        <p:spPr>
          <a:xfrm>
            <a:off x="6434064" y="2521059"/>
            <a:ext cx="499871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KOI2 can be used as a recorder and play the sound. </a:t>
            </a:r>
          </a:p>
          <a:p>
            <a:endParaRPr lang="en-US" altLang="zh-CN" sz="2800" dirty="0"/>
          </a:p>
          <a:p>
            <a:r>
              <a:rPr lang="en-US" altLang="zh-CN" sz="2800" dirty="0"/>
              <a:t>* To use this function, a TF card under 16GB is required.</a:t>
            </a:r>
          </a:p>
        </p:txBody>
      </p:sp>
      <p:pic>
        <p:nvPicPr>
          <p:cNvPr id="2050" name="Picture 2" descr="Recording - Flat - Wired - Lordicon">
            <a:extLst>
              <a:ext uri="{FF2B5EF4-FFF2-40B4-BE49-F238E27FC236}">
                <a16:creationId xmlns:a16="http://schemas.microsoft.com/office/drawing/2014/main" id="{80D0E29F-ED38-5385-3009-EA8F8C58D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86" y="1899318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5682711"/>
      </p:ext>
    </p:extLst>
  </p:cSld>
  <p:clrMapOvr>
    <a:masterClrMapping/>
  </p:clrMapOvr>
  <p:transition spd="slow">
    <p:cover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BD7D35-72D3-B208-3AEF-DBA24F863A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801BDB90-DF53-2635-EAEA-CDF6A1A1A10F}"/>
              </a:ext>
            </a:extLst>
          </p:cNvPr>
          <p:cNvSpPr/>
          <p:nvPr/>
        </p:nvSpPr>
        <p:spPr>
          <a:xfrm>
            <a:off x="0" y="-19050"/>
            <a:ext cx="12192000" cy="1323439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A6A573B-55EC-6684-D305-5E5E88C80DA0}"/>
              </a:ext>
            </a:extLst>
          </p:cNvPr>
          <p:cNvSpPr/>
          <p:nvPr/>
        </p:nvSpPr>
        <p:spPr>
          <a:xfrm>
            <a:off x="0" y="6304247"/>
            <a:ext cx="12192000" cy="553753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CE6AEC6-D434-A1BF-D056-F54C9FECCD5D}"/>
              </a:ext>
            </a:extLst>
          </p:cNvPr>
          <p:cNvSpPr/>
          <p:nvPr/>
        </p:nvSpPr>
        <p:spPr>
          <a:xfrm>
            <a:off x="1704174" y="327198"/>
            <a:ext cx="878365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entury Gothic" charset="0"/>
              </a:rPr>
              <a:t>Utilization of Audio Record</a:t>
            </a:r>
            <a:endParaRPr lang="zh-TW" altLang="en-US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Century Gothic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2720188-42E3-3579-87D9-861E22087E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14F906BF-1FAE-46CF-93E8-AF713E7A665C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96EF447-C060-FA15-39AE-47E9A452CD81}"/>
              </a:ext>
            </a:extLst>
          </p:cNvPr>
          <p:cNvSpPr txBox="1"/>
          <p:nvPr/>
        </p:nvSpPr>
        <p:spPr>
          <a:xfrm>
            <a:off x="6733421" y="2850802"/>
            <a:ext cx="499871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The audio blocks are similar to images, but a SD card is required, and we can not use flash storage instead.</a:t>
            </a: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582291C2-4FAC-B38B-5687-841E7DDD8792}"/>
              </a:ext>
            </a:extLst>
          </p:cNvPr>
          <p:cNvSpPr/>
          <p:nvPr/>
        </p:nvSpPr>
        <p:spPr>
          <a:xfrm>
            <a:off x="171449" y="2115216"/>
            <a:ext cx="553752" cy="55375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</a:t>
            </a:r>
            <a:endParaRPr lang="LID4096" sz="2800" dirty="0"/>
          </a:p>
        </p:txBody>
      </p:sp>
      <p:pic>
        <p:nvPicPr>
          <p:cNvPr id="8" name="图片 7" descr="图形用户界面, 文本, 应用程序, 聊天或短信&#10;&#10;AI 生成的内容可能不正确。">
            <a:extLst>
              <a:ext uri="{FF2B5EF4-FFF2-40B4-BE49-F238E27FC236}">
                <a16:creationId xmlns:a16="http://schemas.microsoft.com/office/drawing/2014/main" id="{BE131E86-8E0D-DF17-0FC8-7EFA1E3CF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004" y="2668968"/>
            <a:ext cx="6065472" cy="237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998434"/>
      </p:ext>
    </p:extLst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tensive English &amp; Classroom Management &gt; Teacher Course">
            <a:extLst>
              <a:ext uri="{FF2B5EF4-FFF2-40B4-BE49-F238E27FC236}">
                <a16:creationId xmlns:a16="http://schemas.microsoft.com/office/drawing/2014/main" id="{E3F6B285-EFD6-4EA1-B5F5-C5631E330A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0" t="12654" b="241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73408266-F8E4-4399-9494-5A886C748514}"/>
              </a:ext>
            </a:extLst>
          </p:cNvPr>
          <p:cNvSpPr txBox="1"/>
          <p:nvPr/>
        </p:nvSpPr>
        <p:spPr>
          <a:xfrm>
            <a:off x="127170" y="4188336"/>
            <a:ext cx="433346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 b="1" dirty="0">
                <a:solidFill>
                  <a:srgbClr val="0BF5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請尊重你的同學和導師</a:t>
            </a:r>
            <a:endParaRPr lang="en-US" altLang="zh-CN" sz="2500" b="1" dirty="0">
              <a:solidFill>
                <a:srgbClr val="0BF5C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  <a:cs typeface="Arial" panose="020B0604020202020204" pitchFamily="34" charset="0"/>
            </a:endParaRPr>
          </a:p>
          <a:p>
            <a:pPr algn="ctr"/>
            <a:endParaRPr lang="en-US" altLang="zh-HK" sz="2500" b="1" dirty="0">
              <a:solidFill>
                <a:srgbClr val="0BF5C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  <a:cs typeface="Arial" panose="020B0604020202020204" pitchFamily="34" charset="0"/>
            </a:endParaRPr>
          </a:p>
          <a:p>
            <a:pPr algn="ctr"/>
            <a:r>
              <a:rPr lang="en-US" altLang="zh-HK" sz="2500" b="1" dirty="0">
                <a:solidFill>
                  <a:srgbClr val="0BF5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 Light" panose="02010600030101010101" pitchFamily="2" charset="-122"/>
                <a:ea typeface="DengXian Light" panose="02010600030101010101" pitchFamily="2" charset="-122"/>
                <a:cs typeface="Arial" panose="020B0604020202020204" pitchFamily="34" charset="0"/>
              </a:rPr>
              <a:t>Be respectful.  </a:t>
            </a:r>
          </a:p>
          <a:p>
            <a:pPr algn="ctr"/>
            <a:r>
              <a:rPr lang="en-US" altLang="zh-HK" sz="2500" b="1" dirty="0">
                <a:solidFill>
                  <a:srgbClr val="0BF5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 Light" panose="02010600030101010101" pitchFamily="2" charset="-122"/>
                <a:ea typeface="DengXian Light" panose="02010600030101010101" pitchFamily="2" charset="-122"/>
                <a:cs typeface="Arial" panose="020B0604020202020204" pitchFamily="34" charset="0"/>
              </a:rPr>
              <a:t>Respect your classmates and teacher.</a:t>
            </a:r>
          </a:p>
          <a:p>
            <a:pPr algn="ctr"/>
            <a:endParaRPr lang="zh-HK" altLang="en-US" sz="2500" b="1" dirty="0">
              <a:solidFill>
                <a:srgbClr val="0BF5C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2A6684E3-0115-4FC8-B06C-72982E93D696}"/>
              </a:ext>
            </a:extLst>
          </p:cNvPr>
          <p:cNvSpPr txBox="1"/>
          <p:nvPr/>
        </p:nvSpPr>
        <p:spPr>
          <a:xfrm>
            <a:off x="4130438" y="4214965"/>
            <a:ext cx="433346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 b="1" dirty="0">
                <a:solidFill>
                  <a:srgbClr val="0BF5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請正確使用器材</a:t>
            </a:r>
            <a:endParaRPr lang="en-US" altLang="zh-CN" sz="2500" b="1" dirty="0">
              <a:solidFill>
                <a:srgbClr val="0BF5C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  <a:cs typeface="Arial" panose="020B0604020202020204" pitchFamily="34" charset="0"/>
            </a:endParaRPr>
          </a:p>
          <a:p>
            <a:pPr algn="ctr"/>
            <a:endParaRPr lang="en-US" altLang="zh-HK" sz="2500" b="1" dirty="0">
              <a:solidFill>
                <a:srgbClr val="0BF5C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  <a:cs typeface="Arial" panose="020B0604020202020204" pitchFamily="34" charset="0"/>
            </a:endParaRPr>
          </a:p>
          <a:p>
            <a:pPr algn="ctr"/>
            <a:r>
              <a:rPr lang="en-US" altLang="zh-HK" sz="2500" b="1" dirty="0">
                <a:solidFill>
                  <a:srgbClr val="0BF5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 Light" panose="02010600030101010101" pitchFamily="2" charset="-122"/>
                <a:ea typeface="DengXian Light" panose="02010600030101010101" pitchFamily="2" charset="-122"/>
                <a:cs typeface="Arial" panose="020B0604020202020204" pitchFamily="34" charset="0"/>
              </a:rPr>
              <a:t>Use equipment </a:t>
            </a:r>
          </a:p>
          <a:p>
            <a:pPr algn="ctr"/>
            <a:r>
              <a:rPr lang="en-US" altLang="zh-HK" sz="2500" b="1" dirty="0">
                <a:solidFill>
                  <a:srgbClr val="0BF5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 Light" panose="02010600030101010101" pitchFamily="2" charset="-122"/>
                <a:ea typeface="DengXian Light" panose="02010600030101010101" pitchFamily="2" charset="-122"/>
                <a:cs typeface="Arial" panose="020B0604020202020204" pitchFamily="34" charset="0"/>
              </a:rPr>
              <a:t>only for class activities. </a:t>
            </a:r>
            <a:endParaRPr lang="zh-HK" altLang="en-US" sz="2500" b="1" dirty="0">
              <a:solidFill>
                <a:srgbClr val="0BF5C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 Light" panose="02010600030101010101" pitchFamily="2" charset="-122"/>
              <a:ea typeface="DengXian Light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8AA235FD-4475-4892-8C8E-B1324E801C72}"/>
              </a:ext>
            </a:extLst>
          </p:cNvPr>
          <p:cNvSpPr txBox="1"/>
          <p:nvPr/>
        </p:nvSpPr>
        <p:spPr>
          <a:xfrm>
            <a:off x="7855128" y="4206087"/>
            <a:ext cx="433346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 b="1" dirty="0">
                <a:solidFill>
                  <a:srgbClr val="0BF5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盡情享受課堂樂趣吧！</a:t>
            </a:r>
            <a:endParaRPr lang="en-US" altLang="zh-HK" sz="2500" b="1" dirty="0">
              <a:solidFill>
                <a:srgbClr val="0BF5C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  <a:cs typeface="Arial" panose="020B0604020202020204" pitchFamily="34" charset="0"/>
            </a:endParaRPr>
          </a:p>
          <a:p>
            <a:pPr algn="ctr"/>
            <a:endParaRPr lang="en-US" altLang="zh-HK" sz="2500" b="1" dirty="0">
              <a:solidFill>
                <a:srgbClr val="0BF5C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  <a:cs typeface="Arial" panose="020B0604020202020204" pitchFamily="34" charset="0"/>
            </a:endParaRPr>
          </a:p>
          <a:p>
            <a:pPr algn="ctr"/>
            <a:r>
              <a:rPr lang="en-US" altLang="zh-HK" sz="2500" b="1" dirty="0">
                <a:solidFill>
                  <a:srgbClr val="0BF5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 Light" panose="02010600030101010101" pitchFamily="2" charset="-122"/>
                <a:ea typeface="DengXian Light" panose="02010600030101010101" pitchFamily="2" charset="-122"/>
                <a:cs typeface="Arial" panose="020B0604020202020204" pitchFamily="34" charset="0"/>
              </a:rPr>
              <a:t>Be creative, active </a:t>
            </a:r>
          </a:p>
          <a:p>
            <a:pPr algn="ctr"/>
            <a:r>
              <a:rPr lang="en-US" altLang="zh-HK" sz="2500" b="1" dirty="0">
                <a:solidFill>
                  <a:srgbClr val="0BF5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 Light" panose="02010600030101010101" pitchFamily="2" charset="-122"/>
                <a:ea typeface="DengXian Light" panose="02010600030101010101" pitchFamily="2" charset="-122"/>
                <a:cs typeface="Arial" panose="020B0604020202020204" pitchFamily="34" charset="0"/>
              </a:rPr>
              <a:t>and have fun!</a:t>
            </a:r>
            <a:endParaRPr lang="zh-HK" altLang="en-US" sz="2500" b="1" dirty="0">
              <a:solidFill>
                <a:srgbClr val="0BF5C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 Light" panose="02010600030101010101" pitchFamily="2" charset="-122"/>
              <a:ea typeface="DengXian Light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4F604C0C-E751-40BB-A5A8-0C2E0A275429}"/>
              </a:ext>
            </a:extLst>
          </p:cNvPr>
          <p:cNvSpPr txBox="1"/>
          <p:nvPr/>
        </p:nvSpPr>
        <p:spPr>
          <a:xfrm flipH="1">
            <a:off x="4127924" y="127610"/>
            <a:ext cx="433346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500" b="1" spc="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entury Gothic" charset="0"/>
              </a:rPr>
              <a:t>Rules</a:t>
            </a:r>
            <a:endParaRPr lang="zh-HK" altLang="en-US" sz="7500" b="1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Century Gothic" charset="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1B5F6E95-F596-483A-B1FC-E6B91178141E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3781D248-3F55-48D2-A2AC-3C6A9AF879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03" y="1416429"/>
            <a:ext cx="2855793" cy="2855793"/>
          </a:xfrm>
          <a:prstGeom prst="rect">
            <a:avLst/>
          </a:prstGeom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B8125DE2-4DF1-4B54-94FE-B5F5730658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273" y="1361059"/>
            <a:ext cx="2928148" cy="2928148"/>
          </a:xfrm>
          <a:prstGeom prst="rect">
            <a:avLst/>
          </a:prstGeom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75A34E1E-BA69-42C4-B157-4BA18ADBFB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384" y="1328997"/>
            <a:ext cx="2992272" cy="2992272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70692FBF-5C04-46A1-BC67-B49A5DB57CC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407142" cy="173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5581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1B63EB-9CB3-6E5C-3AA6-60085ED90E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180F5209-4FFA-98EE-3CB1-B3BF0DA3C1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2525" y="1790430"/>
            <a:ext cx="5760643" cy="4115838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FD4566D5-5A23-B2F2-DC07-24C78E536324}"/>
              </a:ext>
            </a:extLst>
          </p:cNvPr>
          <p:cNvSpPr/>
          <p:nvPr/>
        </p:nvSpPr>
        <p:spPr>
          <a:xfrm>
            <a:off x="0" y="-19050"/>
            <a:ext cx="12192000" cy="1323439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18EEF70-1983-0354-5F60-DB9AF6C16B11}"/>
              </a:ext>
            </a:extLst>
          </p:cNvPr>
          <p:cNvSpPr/>
          <p:nvPr/>
        </p:nvSpPr>
        <p:spPr>
          <a:xfrm>
            <a:off x="0" y="6304247"/>
            <a:ext cx="12192000" cy="553753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A9389D6B-2ADF-D14C-6B10-5BC304E76568}"/>
              </a:ext>
            </a:extLst>
          </p:cNvPr>
          <p:cNvSpPr/>
          <p:nvPr/>
        </p:nvSpPr>
        <p:spPr>
          <a:xfrm>
            <a:off x="1704174" y="327198"/>
            <a:ext cx="878365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entury Gothic" charset="0"/>
              </a:rPr>
              <a:t>Utilization of Audio Record</a:t>
            </a:r>
            <a:endParaRPr lang="zh-TW" altLang="en-US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Century Gothic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C0E8F91-683A-3B70-584E-E11781A7D3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B2F32E79-E399-5F90-E6E1-69F944624681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03B8403-6C0A-236F-D562-8AA15A8DBB26}"/>
              </a:ext>
            </a:extLst>
          </p:cNvPr>
          <p:cNvSpPr txBox="1"/>
          <p:nvPr/>
        </p:nvSpPr>
        <p:spPr>
          <a:xfrm>
            <a:off x="7356307" y="3029260"/>
            <a:ext cx="430229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Pressing button A records a audio for 3 seconds ; </a:t>
            </a:r>
          </a:p>
          <a:p>
            <a:r>
              <a:rPr lang="en-US" altLang="zh-CN" sz="2800" dirty="0"/>
              <a:t>pressing button B plays the audio.</a:t>
            </a: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18979EBA-4F08-EA45-FD17-9225BC7C1295}"/>
              </a:ext>
            </a:extLst>
          </p:cNvPr>
          <p:cNvSpPr/>
          <p:nvPr/>
        </p:nvSpPr>
        <p:spPr>
          <a:xfrm>
            <a:off x="512898" y="1491015"/>
            <a:ext cx="553752" cy="55375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2</a:t>
            </a:r>
            <a:endParaRPr lang="LID4096" sz="2800" dirty="0"/>
          </a:p>
        </p:txBody>
      </p:sp>
    </p:spTree>
    <p:extLst>
      <p:ext uri="{BB962C8B-B14F-4D97-AF65-F5344CB8AC3E}">
        <p14:creationId xmlns:p14="http://schemas.microsoft.com/office/powerpoint/2010/main" val="642664108"/>
      </p:ext>
    </p:extLst>
  </p:cSld>
  <p:clrMapOvr>
    <a:masterClrMapping/>
  </p:clrMapOvr>
  <p:transition spd="slow">
    <p:cover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633CED8E-2E6A-4335-B55A-ED937FB34B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24" b="89764" l="9873" r="90764">
                        <a14:foregroundMark x1="47452" y1="8924" x2="57006" y2="9449"/>
                        <a14:foregroundMark x1="89172" y1="75328" x2="90764" y2="75066"/>
                        <a14:foregroundMark x1="62739" y1="68766" x2="62739" y2="68766"/>
                        <a14:foregroundMark x1="45860" y1="68766" x2="45860" y2="687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872" y="1008285"/>
            <a:ext cx="1880255" cy="228145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DA8FB43D-641F-4D9F-8AAB-678827B55A0F}"/>
              </a:ext>
            </a:extLst>
          </p:cNvPr>
          <p:cNvSpPr/>
          <p:nvPr/>
        </p:nvSpPr>
        <p:spPr>
          <a:xfrm>
            <a:off x="0" y="2998778"/>
            <a:ext cx="12192001" cy="1879915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9168ED52-B54B-4408-B7C5-19FD66A66BDE}"/>
              </a:ext>
            </a:extLst>
          </p:cNvPr>
          <p:cNvSpPr txBox="1"/>
          <p:nvPr/>
        </p:nvSpPr>
        <p:spPr>
          <a:xfrm flipH="1">
            <a:off x="-34863" y="3429000"/>
            <a:ext cx="123308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entury Gothic" charset="0"/>
              </a:rPr>
              <a:t>Free Creating Time</a:t>
            </a:r>
            <a:endParaRPr lang="zh-HK" altLang="en-US" sz="4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Century Gothic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0227156C-A954-4DC4-8716-105467F78D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9370A683-D90C-4DD8-9212-183ED04148F6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18440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F56FACD0-EB98-4383-9C29-6C8905C06D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21" b="93509" l="9984" r="89853">
                        <a14:foregroundMark x1="42881" y1="8772" x2="52046" y2="8596"/>
                        <a14:foregroundMark x1="52046" y1="8596" x2="55319" y2="8596"/>
                        <a14:foregroundMark x1="19149" y1="93333" x2="78560" y2="935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19431" y="932549"/>
            <a:ext cx="2353138" cy="2195235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6153D5A5-91B2-4A6F-BCEA-3757E7414FA2}"/>
              </a:ext>
            </a:extLst>
          </p:cNvPr>
          <p:cNvSpPr/>
          <p:nvPr/>
        </p:nvSpPr>
        <p:spPr>
          <a:xfrm>
            <a:off x="0" y="2998778"/>
            <a:ext cx="12192001" cy="1879915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F99FA7A5-0230-4056-87F1-09C1C532E525}"/>
              </a:ext>
            </a:extLst>
          </p:cNvPr>
          <p:cNvSpPr txBox="1"/>
          <p:nvPr/>
        </p:nvSpPr>
        <p:spPr>
          <a:xfrm flipH="1">
            <a:off x="-34863" y="3429000"/>
            <a:ext cx="123308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entury Gothic" charset="0"/>
              </a:rPr>
              <a:t>Summarize</a:t>
            </a:r>
            <a:endParaRPr lang="zh-HK" altLang="en-US" sz="4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Century Gothic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CF5A6BF7-7848-4578-AE5C-BB17444EAE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5D8A7518-3041-4CBA-96CC-7E5837B3182E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134261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3E698E3A-AD35-464C-8F13-1EA4418E3B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24" b="94678" l="9506" r="89734">
                        <a14:foregroundMark x1="17490" y1="92997" x2="17490" y2="92997"/>
                        <a14:foregroundMark x1="63878" y1="94678" x2="63878" y2="94678"/>
                        <a14:foregroundMark x1="44867" y1="9524" x2="44867" y2="9524"/>
                        <a14:foregroundMark x1="9506" y1="41176" x2="9506" y2="411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965" y="832156"/>
            <a:ext cx="1694070" cy="2299555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867472DD-927E-433F-8C32-5051D0B038F5}"/>
              </a:ext>
            </a:extLst>
          </p:cNvPr>
          <p:cNvSpPr/>
          <p:nvPr/>
        </p:nvSpPr>
        <p:spPr>
          <a:xfrm>
            <a:off x="0" y="2998778"/>
            <a:ext cx="12192001" cy="1879915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5BC86C69-FF26-42DB-B0F2-707FAC19A384}"/>
              </a:ext>
            </a:extLst>
          </p:cNvPr>
          <p:cNvSpPr txBox="1"/>
          <p:nvPr/>
        </p:nvSpPr>
        <p:spPr>
          <a:xfrm flipH="1">
            <a:off x="-34863" y="3429000"/>
            <a:ext cx="123308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  <a:cs typeface="Century Gothic" charset="0"/>
              </a:rPr>
              <a:t>Revision</a:t>
            </a:r>
            <a:endParaRPr lang="zh-CN" alt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  <a:cs typeface="Century Gothic" charset="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D6554854-F6B2-4666-A93C-7E43A2BBE5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8C3AB1D2-35FA-41CA-9909-BCD362908D99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1246235103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998F85-6BB6-66BF-C13B-FFDEF55E9E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B54A3CF-35FA-09A8-FD42-C627FD73AB03}"/>
              </a:ext>
            </a:extLst>
          </p:cNvPr>
          <p:cNvSpPr/>
          <p:nvPr/>
        </p:nvSpPr>
        <p:spPr>
          <a:xfrm>
            <a:off x="0" y="-19050"/>
            <a:ext cx="12192000" cy="1323439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EFAF8F98-477A-AD83-F16D-FF3851114BDE}"/>
              </a:ext>
            </a:extLst>
          </p:cNvPr>
          <p:cNvSpPr/>
          <p:nvPr/>
        </p:nvSpPr>
        <p:spPr>
          <a:xfrm>
            <a:off x="0" y="6304247"/>
            <a:ext cx="12192000" cy="553753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7420143-7774-99C4-95D8-1A0C86872C8D}"/>
              </a:ext>
            </a:extLst>
          </p:cNvPr>
          <p:cNvSpPr/>
          <p:nvPr/>
        </p:nvSpPr>
        <p:spPr>
          <a:xfrm>
            <a:off x="1704174" y="327198"/>
            <a:ext cx="878365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entury Gothic" charset="0"/>
              </a:rPr>
              <a:t>Machine Learning and AI</a:t>
            </a:r>
            <a:endParaRPr lang="zh-TW" altLang="en-US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Century Gothic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5EB7915-F19D-8900-5816-5731880F4B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5AA1FBB9-B253-7871-A9AC-89538CAF3C3C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7AF8DDA-5244-87AC-47E5-3B0AE52DA613}"/>
              </a:ext>
            </a:extLst>
          </p:cNvPr>
          <p:cNvSpPr txBox="1"/>
          <p:nvPr/>
        </p:nvSpPr>
        <p:spPr>
          <a:xfrm>
            <a:off x="7647709" y="1817666"/>
            <a:ext cx="4475018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ea typeface="等线" panose="02010600030101010101" pitchFamily="2" charset="-122"/>
              </a:rPr>
              <a:t>Machine learning (ML) is a branch of artificial intelligence (AI) that enables computers to learn from data, identify patterns, and make decisions or predictions with minimal human programming.</a:t>
            </a:r>
            <a:endParaRPr lang="LID4096" sz="2800" dirty="0">
              <a:ea typeface="等线" panose="02010600030101010101" pitchFamily="2" charset="-122"/>
            </a:endParaRPr>
          </a:p>
        </p:txBody>
      </p:sp>
      <p:pic>
        <p:nvPicPr>
          <p:cNvPr id="14" name="图片 13" descr="图片包含 游戏机, 电路, 桌子&#10;&#10;AI 生成的内容可能不正确。">
            <a:extLst>
              <a:ext uri="{FF2B5EF4-FFF2-40B4-BE49-F238E27FC236}">
                <a16:creationId xmlns:a16="http://schemas.microsoft.com/office/drawing/2014/main" id="{416D13A4-A327-8FB0-442D-D42EB07761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4389"/>
            <a:ext cx="7495309" cy="499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785939"/>
      </p:ext>
    </p:extLst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4CE72B-F37D-05EC-2FB6-A01B108ECC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5CAE42D0-1820-24AA-EC98-3E22E76F5542}"/>
              </a:ext>
            </a:extLst>
          </p:cNvPr>
          <p:cNvSpPr/>
          <p:nvPr/>
        </p:nvSpPr>
        <p:spPr>
          <a:xfrm>
            <a:off x="0" y="1316581"/>
            <a:ext cx="4577443" cy="499985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621ABA67-27A1-5EB3-8F74-7B32DFAB17DF}"/>
              </a:ext>
            </a:extLst>
          </p:cNvPr>
          <p:cNvSpPr/>
          <p:nvPr/>
        </p:nvSpPr>
        <p:spPr>
          <a:xfrm>
            <a:off x="0" y="-19050"/>
            <a:ext cx="12192000" cy="1323439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CC6EBE9-ECA7-0B26-70B0-C872D2A2E636}"/>
              </a:ext>
            </a:extLst>
          </p:cNvPr>
          <p:cNvSpPr/>
          <p:nvPr/>
        </p:nvSpPr>
        <p:spPr>
          <a:xfrm>
            <a:off x="0" y="6304247"/>
            <a:ext cx="12192000" cy="553753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EA6018D-8A7B-7ED2-3E66-D5295FCEA148}"/>
              </a:ext>
            </a:extLst>
          </p:cNvPr>
          <p:cNvSpPr/>
          <p:nvPr/>
        </p:nvSpPr>
        <p:spPr>
          <a:xfrm>
            <a:off x="1704174" y="327198"/>
            <a:ext cx="878365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entury Gothic" charset="0"/>
              </a:rPr>
              <a:t>What is KOI 2 Lens</a:t>
            </a:r>
            <a:endParaRPr lang="zh-TW" altLang="en-US" sz="35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Century Gothic" charset="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EC57EFCC-5C9E-A7CE-A2DD-AFB4F72FA4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589006B4-A786-C07D-AAA7-B2EB1F4D3E55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9176C6B-563B-FF17-12B4-65FA720ED9C2}"/>
              </a:ext>
            </a:extLst>
          </p:cNvPr>
          <p:cNvSpPr txBox="1"/>
          <p:nvPr/>
        </p:nvSpPr>
        <p:spPr>
          <a:xfrm>
            <a:off x="5096267" y="1846415"/>
            <a:ext cx="6437363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CN" altLang="en-US" sz="2800" dirty="0">
                <a:ea typeface="DengXian"/>
                <a:cs typeface="Calibri"/>
              </a:rPr>
              <a:t>KOI 2 lens is an offline AI camera released by Kittenbot at 2024, it has 5 main abilities: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0E4A8393-6123-2F07-D321-AEACE19A2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95" y="1281734"/>
            <a:ext cx="3457286" cy="49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418B1B6F-31AA-8050-B0EC-1CB737C0FF62}"/>
              </a:ext>
            </a:extLst>
          </p:cNvPr>
          <p:cNvSpPr txBox="1"/>
          <p:nvPr/>
        </p:nvSpPr>
        <p:spPr>
          <a:xfrm>
            <a:off x="5235388" y="3429000"/>
            <a:ext cx="6471517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AutoNum type="arabicPeriod"/>
            </a:pPr>
            <a:r>
              <a:rPr lang="zh-CN" altLang="en-US" sz="2800" dirty="0">
                <a:ea typeface="等线"/>
                <a:cs typeface="Calibri" panose="020F0502020204030204"/>
              </a:rPr>
              <a:t>Visual recognition</a:t>
            </a:r>
            <a:endParaRPr lang="zh-CN" sz="2800" dirty="0">
              <a:ea typeface="等线"/>
              <a:cs typeface="Calibri"/>
            </a:endParaRPr>
          </a:p>
          <a:p>
            <a:pPr marL="342900" indent="-342900">
              <a:buAutoNum type="arabicPeriod"/>
            </a:pPr>
            <a:r>
              <a:rPr lang="zh-CN" altLang="en-US" sz="2800" dirty="0">
                <a:ea typeface="等线"/>
                <a:cs typeface="Calibri" panose="020F0502020204030204"/>
              </a:rPr>
              <a:t>Face Detection and Recognition</a:t>
            </a:r>
            <a:endParaRPr lang="zh-CN" sz="2800" dirty="0">
              <a:ea typeface="等线"/>
              <a:cs typeface="Calibri"/>
            </a:endParaRPr>
          </a:p>
          <a:p>
            <a:pPr marL="342900" indent="-342900">
              <a:buAutoNum type="arabicPeriod"/>
            </a:pPr>
            <a:r>
              <a:rPr lang="zh-CN" altLang="en-US" sz="2800" dirty="0">
                <a:ea typeface="等线"/>
                <a:cs typeface="Calibri" panose="020F0502020204030204"/>
              </a:rPr>
              <a:t>Object Classification</a:t>
            </a:r>
            <a:endParaRPr lang="zh-CN" sz="2800" dirty="0">
              <a:ea typeface="等线"/>
              <a:cs typeface="Calibri"/>
            </a:endParaRPr>
          </a:p>
          <a:p>
            <a:pPr marL="342900" indent="-342900">
              <a:buAutoNum type="arabicPeriod"/>
            </a:pPr>
            <a:r>
              <a:rPr lang="zh-CN" altLang="en-US" sz="2800" dirty="0">
                <a:ea typeface="等线"/>
                <a:cs typeface="Calibri" panose="020F0502020204030204"/>
              </a:rPr>
              <a:t>Speech Recognition</a:t>
            </a:r>
            <a:endParaRPr lang="zh-CN" sz="2800" dirty="0">
              <a:ea typeface="等线"/>
              <a:cs typeface="Calibri"/>
            </a:endParaRPr>
          </a:p>
          <a:p>
            <a:pPr marL="342900" indent="-342900">
              <a:buAutoNum type="arabicPeriod"/>
            </a:pPr>
            <a:r>
              <a:rPr lang="zh-CN" altLang="en-US" sz="2800" dirty="0">
                <a:ea typeface="等线"/>
                <a:cs typeface="Calibri" panose="020F0502020204030204"/>
              </a:rPr>
              <a:t>Text to Speech</a:t>
            </a:r>
          </a:p>
        </p:txBody>
      </p:sp>
    </p:spTree>
    <p:extLst>
      <p:ext uri="{BB962C8B-B14F-4D97-AF65-F5344CB8AC3E}">
        <p14:creationId xmlns:p14="http://schemas.microsoft.com/office/powerpoint/2010/main" val="3918492028"/>
      </p:ext>
    </p:extLst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8CB1FD-5B6E-7899-98B5-5C9F62A059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10C1463-5726-5D6C-1D28-55A3CC50ED47}"/>
              </a:ext>
            </a:extLst>
          </p:cNvPr>
          <p:cNvSpPr/>
          <p:nvPr/>
        </p:nvSpPr>
        <p:spPr>
          <a:xfrm>
            <a:off x="0" y="-19050"/>
            <a:ext cx="12192000" cy="1323439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7F9413A-87FD-9302-70E4-8C2C24CAA45B}"/>
              </a:ext>
            </a:extLst>
          </p:cNvPr>
          <p:cNvSpPr/>
          <p:nvPr/>
        </p:nvSpPr>
        <p:spPr>
          <a:xfrm>
            <a:off x="0" y="6304247"/>
            <a:ext cx="12192000" cy="553753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A0738A3-3BAE-2CEE-2B8B-28F6622DE44A}"/>
              </a:ext>
            </a:extLst>
          </p:cNvPr>
          <p:cNvSpPr/>
          <p:nvPr/>
        </p:nvSpPr>
        <p:spPr>
          <a:xfrm>
            <a:off x="1704174" y="327198"/>
            <a:ext cx="878365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entury Gothic" charset="0"/>
              </a:rPr>
              <a:t>Connect KOI2 with </a:t>
            </a:r>
            <a:r>
              <a:rPr lang="en-US" altLang="zh-CN" sz="35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entury Gothic" charset="0"/>
              </a:rPr>
              <a:t>Robotbit</a:t>
            </a:r>
            <a:endParaRPr lang="zh-TW" altLang="en-US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Century Gothic" charset="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90D38281-3012-888F-4EEB-18293B8BB9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C38B1154-0AD1-C091-642A-A94383DAC9CD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5ED61C08-DAF7-7C1E-24F5-1FC3B16A182A}"/>
              </a:ext>
            </a:extLst>
          </p:cNvPr>
          <p:cNvSpPr txBox="1"/>
          <p:nvPr/>
        </p:nvSpPr>
        <p:spPr>
          <a:xfrm>
            <a:off x="7010847" y="2743665"/>
            <a:ext cx="558632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ID4096" sz="2800" dirty="0">
                <a:latin typeface="Calibri" panose="020F0502020204030204" pitchFamily="34" charset="0"/>
                <a:cs typeface="Calibri" panose="020F0502020204030204" pitchFamily="34" charset="0"/>
              </a:rPr>
              <a:t>Use specialized thread for splicing. Pay attention to identifying the interface and the corresponding thread color.</a:t>
            </a:r>
          </a:p>
        </p:txBody>
      </p:sp>
      <p:pic>
        <p:nvPicPr>
          <p:cNvPr id="59" name="图片 58" descr="图片包含 游戏机&#10;&#10;AI 生成的内容可能不正确。">
            <a:extLst>
              <a:ext uri="{FF2B5EF4-FFF2-40B4-BE49-F238E27FC236}">
                <a16:creationId xmlns:a16="http://schemas.microsoft.com/office/drawing/2014/main" id="{FF2AB6D2-5479-2395-F64C-522C34D721B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32"/>
          <a:stretch>
            <a:fillRect/>
          </a:stretch>
        </p:blipFill>
        <p:spPr>
          <a:xfrm rot="178328">
            <a:off x="171449" y="1572308"/>
            <a:ext cx="6602082" cy="446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318915"/>
      </p:ext>
    </p:extLst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A6E3BC-0780-1172-4AB2-DB570320A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8566BE1-FABD-89DD-B28D-9489B4ECC5CB}"/>
              </a:ext>
            </a:extLst>
          </p:cNvPr>
          <p:cNvSpPr/>
          <p:nvPr/>
        </p:nvSpPr>
        <p:spPr>
          <a:xfrm>
            <a:off x="0" y="-19050"/>
            <a:ext cx="12192000" cy="1323439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EA02773B-9B20-673B-4088-D011FA5A9A71}"/>
              </a:ext>
            </a:extLst>
          </p:cNvPr>
          <p:cNvSpPr/>
          <p:nvPr/>
        </p:nvSpPr>
        <p:spPr>
          <a:xfrm>
            <a:off x="0" y="6304247"/>
            <a:ext cx="12192000" cy="553753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2F1BC8E-5E2C-5C9D-58CD-2B131F69B643}"/>
              </a:ext>
            </a:extLst>
          </p:cNvPr>
          <p:cNvSpPr/>
          <p:nvPr/>
        </p:nvSpPr>
        <p:spPr>
          <a:xfrm>
            <a:off x="1704174" y="327198"/>
            <a:ext cx="878365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entury Gothic" charset="0"/>
              </a:rPr>
              <a:t>Connect KOI2 with </a:t>
            </a:r>
            <a:r>
              <a:rPr lang="en-US" altLang="zh-CN" sz="35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entury Gothic" charset="0"/>
              </a:rPr>
              <a:t>Robotbit</a:t>
            </a:r>
            <a:endParaRPr lang="zh-TW" altLang="en-US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Century Gothic" charset="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8BFF75F7-5C2C-6419-D3A1-39B6B7D7D7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8D32B0FE-3B60-186B-5034-FA99C398C982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0F7E2A2D-7D63-2171-329A-5C930A0FB0A3}"/>
              </a:ext>
            </a:extLst>
          </p:cNvPr>
          <p:cNvGraphicFramePr>
            <a:graphicFrameLocks noGrp="1"/>
          </p:cNvGraphicFramePr>
          <p:nvPr/>
        </p:nvGraphicFramePr>
        <p:xfrm>
          <a:off x="1610265" y="3979008"/>
          <a:ext cx="9615577" cy="221792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331343">
                  <a:extLst>
                    <a:ext uri="{9D8B030D-6E8A-4147-A177-3AD203B41FA5}">
                      <a16:colId xmlns:a16="http://schemas.microsoft.com/office/drawing/2014/main" val="625220563"/>
                    </a:ext>
                  </a:extLst>
                </a:gridCol>
                <a:gridCol w="3337399">
                  <a:extLst>
                    <a:ext uri="{9D8B030D-6E8A-4147-A177-3AD203B41FA5}">
                      <a16:colId xmlns:a16="http://schemas.microsoft.com/office/drawing/2014/main" val="2118170313"/>
                    </a:ext>
                  </a:extLst>
                </a:gridCol>
                <a:gridCol w="3946835">
                  <a:extLst>
                    <a:ext uri="{9D8B030D-6E8A-4147-A177-3AD203B41FA5}">
                      <a16:colId xmlns:a16="http://schemas.microsoft.com/office/drawing/2014/main" val="178388953"/>
                    </a:ext>
                  </a:extLst>
                </a:gridCol>
              </a:tblGrid>
              <a:tr h="463744"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650"/>
                        </a:lnSpc>
                        <a:buNone/>
                      </a:pPr>
                      <a:r>
                        <a:rPr lang="en-US" altLang="zh-CN" sz="2000" b="1" i="0" dirty="0">
                          <a:solidFill>
                            <a:srgbClr val="FFFFFF"/>
                          </a:solidFill>
                          <a:effectLst/>
                          <a:ea typeface="DengXian" panose="02010600030101010101" pitchFamily="2" charset="-122"/>
                        </a:rPr>
                        <a:t>color</a:t>
                      </a:r>
                      <a:r>
                        <a:rPr lang="zh-CN" altLang="en-US" sz="2000" b="1" i="0" dirty="0">
                          <a:solidFill>
                            <a:srgbClr val="FFFFFF"/>
                          </a:solidFill>
                          <a:effectLst/>
                          <a:latin typeface="DengXian" panose="02010600030101010101" pitchFamily="2" charset="-122"/>
                        </a:rPr>
                        <a:t>​</a:t>
                      </a:r>
                      <a:endParaRPr lang="zh-CN" altLang="en-US" sz="2000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>
                    <a:solidFill>
                      <a:srgbClr val="45B39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650"/>
                        </a:lnSpc>
                        <a:buNone/>
                      </a:pPr>
                      <a:r>
                        <a:rPr lang="en-US" altLang="zh-TW" sz="2000" b="1" i="0" dirty="0">
                          <a:solidFill>
                            <a:srgbClr val="FFFFFF"/>
                          </a:solidFill>
                          <a:effectLst/>
                          <a:ea typeface="DengXian" panose="02010600030101010101" pitchFamily="2" charset="-122"/>
                        </a:rPr>
                        <a:t>Pins</a:t>
                      </a:r>
                      <a:endParaRPr lang="zh-TW" altLang="en-US" sz="2000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>
                    <a:solidFill>
                      <a:srgbClr val="45B39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650"/>
                        </a:lnSpc>
                        <a:buNone/>
                      </a:pPr>
                      <a:r>
                        <a:rPr lang="en-US" altLang="zh-CN" sz="2000" b="1" i="0" dirty="0">
                          <a:solidFill>
                            <a:srgbClr val="FFFFFF"/>
                          </a:solidFill>
                          <a:effectLst/>
                          <a:ea typeface="DengXian" panose="02010600030101010101" pitchFamily="2" charset="-122"/>
                        </a:rPr>
                        <a:t>functions</a:t>
                      </a:r>
                      <a:r>
                        <a:rPr lang="zh-CN" altLang="en-US" sz="2000" b="1" i="0" dirty="0">
                          <a:solidFill>
                            <a:srgbClr val="FFFFFF"/>
                          </a:solidFill>
                          <a:effectLst/>
                          <a:latin typeface="DengXian" panose="02010600030101010101" pitchFamily="2" charset="-122"/>
                        </a:rPr>
                        <a:t>​</a:t>
                      </a:r>
                      <a:endParaRPr lang="en-US" altLang="zh-CN" sz="2000" b="1" i="0" dirty="0">
                        <a:solidFill>
                          <a:srgbClr val="FFFFFF"/>
                        </a:solidFill>
                        <a:effectLst/>
                        <a:latin typeface="DengXian" panose="02010600030101010101" pitchFamily="2" charset="-122"/>
                      </a:endParaRPr>
                    </a:p>
                  </a:txBody>
                  <a:tcPr anchor="ctr">
                    <a:solidFill>
                      <a:srgbClr val="45B3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5179166"/>
                  </a:ext>
                </a:extLst>
              </a:tr>
              <a:tr h="438546"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650"/>
                        </a:lnSpc>
                        <a:buNone/>
                      </a:pPr>
                      <a:r>
                        <a:rPr lang="en-US" altLang="zh-CN" sz="2000" b="0" i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Red</a:t>
                      </a:r>
                      <a:r>
                        <a:rPr lang="zh-CN" altLang="en-US" sz="2000" b="0" i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650"/>
                        </a:lnSpc>
                        <a:buNone/>
                      </a:pPr>
                      <a:r>
                        <a:rPr lang="en-US" sz="2000" b="0" i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650"/>
                        </a:lnSpc>
                        <a:buNone/>
                      </a:pPr>
                      <a:r>
                        <a:rPr lang="en-US" altLang="zh-CN" sz="2000" b="0" i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Positive power supply</a:t>
                      </a:r>
                      <a:r>
                        <a:rPr lang="zh-CN" altLang="en-US" sz="2000" b="0" i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9947517"/>
                  </a:ext>
                </a:extLst>
              </a:tr>
              <a:tr h="438546"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650"/>
                        </a:lnSpc>
                        <a:buNone/>
                      </a:pPr>
                      <a:r>
                        <a:rPr lang="en-US" altLang="zh-CN" sz="2000" b="0" i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Black</a:t>
                      </a:r>
                      <a:endParaRPr lang="zh-CN" altLang="en-US" sz="2000" b="0" i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650"/>
                        </a:lnSpc>
                        <a:buNone/>
                      </a:pPr>
                      <a:r>
                        <a:rPr lang="en-US" sz="2000" b="0" i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GND​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650"/>
                        </a:lnSpc>
                        <a:buNone/>
                      </a:pPr>
                      <a:r>
                        <a:rPr lang="en-US" altLang="zh-CN" sz="2000" b="0" i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Negative power supply</a:t>
                      </a:r>
                      <a:endParaRPr lang="zh-CN" altLang="en-US" sz="2000" b="0" i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9038783"/>
                  </a:ext>
                </a:extLst>
              </a:tr>
              <a:tr h="438546"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650"/>
                        </a:lnSpc>
                        <a:buNone/>
                      </a:pPr>
                      <a:r>
                        <a:rPr lang="en-US" altLang="zh-CN" sz="2000" b="0" i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Yellow</a:t>
                      </a:r>
                      <a:endParaRPr lang="zh-CN" altLang="en-US" sz="2000" b="0" i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650"/>
                        </a:lnSpc>
                        <a:buNone/>
                      </a:pPr>
                      <a:r>
                        <a:rPr lang="en-US" sz="2000" b="0" i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RX(P2)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650"/>
                        </a:lnSpc>
                        <a:buNone/>
                      </a:pPr>
                      <a:r>
                        <a:rPr lang="en-US" altLang="zh-TW" sz="2000" b="0" i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Serial clock line</a:t>
                      </a:r>
                      <a:r>
                        <a:rPr lang="zh-TW" altLang="en-US" sz="2000" b="0" i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9663165"/>
                  </a:ext>
                </a:extLst>
              </a:tr>
              <a:tr h="438546"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650"/>
                        </a:lnSpc>
                        <a:buNone/>
                      </a:pPr>
                      <a:r>
                        <a:rPr lang="zh-CN" altLang="en-US" sz="2000" b="0" i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​</a:t>
                      </a:r>
                      <a:r>
                        <a:rPr lang="en-US" altLang="zh-CN" sz="2000" b="0" i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Blue</a:t>
                      </a:r>
                      <a:endParaRPr lang="zh-CN" altLang="en-US" sz="2000" b="0" i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650"/>
                        </a:lnSpc>
                        <a:buNone/>
                      </a:pPr>
                      <a:r>
                        <a:rPr lang="en-US" sz="2000" b="0" i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TX​(P12)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650"/>
                        </a:lnSpc>
                        <a:buNone/>
                      </a:pPr>
                      <a:r>
                        <a:rPr lang="en-US" altLang="zh-TW" sz="2000" b="0" i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Serial data cable</a:t>
                      </a:r>
                      <a:endParaRPr lang="zh-TW" altLang="en-US" sz="2000" b="0" i="0" dirty="0">
                        <a:solidFill>
                          <a:srgbClr val="000000"/>
                        </a:solidFill>
                        <a:effectLst/>
                        <a:latin typeface="+mj-lt"/>
                        <a:ea typeface="等线" panose="02010600030101010101" pitchFamily="2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3492490"/>
                  </a:ext>
                </a:extLst>
              </a:tr>
            </a:tbl>
          </a:graphicData>
        </a:graphic>
      </p:graphicFrame>
      <p:pic>
        <p:nvPicPr>
          <p:cNvPr id="6" name="图片 5" descr="水里有玩具&#10;&#10;AI 生成的内容可能不正确。">
            <a:extLst>
              <a:ext uri="{FF2B5EF4-FFF2-40B4-BE49-F238E27FC236}">
                <a16:creationId xmlns:a16="http://schemas.microsoft.com/office/drawing/2014/main" id="{B85C2530-1F1F-D25B-4A3A-4EB460B0D4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006" y="1349547"/>
            <a:ext cx="6125987" cy="258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103276"/>
      </p:ext>
    </p:extLst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67BD42D7-E98F-4419-B21F-4AC23A6AA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8306" y="963106"/>
            <a:ext cx="1655388" cy="2262143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07F14A80-A9AE-41D1-84B7-7E3A35878C43}"/>
              </a:ext>
            </a:extLst>
          </p:cNvPr>
          <p:cNvSpPr/>
          <p:nvPr/>
        </p:nvSpPr>
        <p:spPr>
          <a:xfrm>
            <a:off x="0" y="2998778"/>
            <a:ext cx="12192001" cy="1879915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B1E9AD6-5CF2-4353-B3BB-D10468BBDA70}"/>
              </a:ext>
            </a:extLst>
          </p:cNvPr>
          <p:cNvSpPr txBox="1"/>
          <p:nvPr/>
        </p:nvSpPr>
        <p:spPr>
          <a:xfrm flipH="1">
            <a:off x="-34863" y="3429000"/>
            <a:ext cx="123308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  <a:cs typeface="Century Gothic" charset="0"/>
              </a:rPr>
              <a:t>Knowing about KOI’s Screen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8AEFE429-C12D-4B0A-8DE1-1311DB5CBC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92A0BA86-780F-4EB7-991F-4FBBC09CEA21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2194103400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c9f2aa0-43d3-46ab-8119-1ba227d2472a">
      <Terms xmlns="http://schemas.microsoft.com/office/infopath/2007/PartnerControls"/>
    </lcf76f155ced4ddcb4097134ff3c332f>
    <TaxCatchAll xmlns="742ad41a-9f92-44e4-b8d8-266c90e7587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F99662395D8E44A83AFDA758AB6494" ma:contentTypeVersion="14" ma:contentTypeDescription="Create a new document." ma:contentTypeScope="" ma:versionID="26a3ef65d4e890c545420716eb663f2d">
  <xsd:schema xmlns:xsd="http://www.w3.org/2001/XMLSchema" xmlns:xs="http://www.w3.org/2001/XMLSchema" xmlns:p="http://schemas.microsoft.com/office/2006/metadata/properties" xmlns:ns2="8c9f2aa0-43d3-46ab-8119-1ba227d2472a" xmlns:ns3="742ad41a-9f92-44e4-b8d8-266c90e75875" targetNamespace="http://schemas.microsoft.com/office/2006/metadata/properties" ma:root="true" ma:fieldsID="0b31eacabb65ac9a4cc834a1e0d2c6cb" ns2:_="" ns3:_="">
    <xsd:import namespace="8c9f2aa0-43d3-46ab-8119-1ba227d2472a"/>
    <xsd:import namespace="742ad41a-9f92-44e4-b8d8-266c90e7587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9f2aa0-43d3-46ab-8119-1ba227d2472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dea9674b-6f96-47e7-a077-afe6c9b291d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2ad41a-9f92-44e4-b8d8-266c90e75875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abbb9602-c0e1-49e4-9ed3-12801e7f9827}" ma:internalName="TaxCatchAll" ma:showField="CatchAllData" ma:web="742ad41a-9f92-44e4-b8d8-266c90e7587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C608477-5057-404C-9BF2-789EFF5EB23F}">
  <ds:schemaRefs>
    <ds:schemaRef ds:uri="http://schemas.microsoft.com/office/2006/metadata/properties"/>
    <ds:schemaRef ds:uri="http://purl.org/dc/terms/"/>
    <ds:schemaRef ds:uri="http://purl.org/dc/elements/1.1/"/>
    <ds:schemaRef ds:uri="http://www.w3.org/XML/1998/namespace"/>
    <ds:schemaRef ds:uri="http://schemas.openxmlformats.org/package/2006/metadata/core-properties"/>
    <ds:schemaRef ds:uri="http://schemas.microsoft.com/office/2006/documentManagement/types"/>
    <ds:schemaRef ds:uri="e6f8b1f3-18f1-4125-b591-c6c0a0c84b02"/>
    <ds:schemaRef ds:uri="http://purl.org/dc/dcmitype/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A4285C09-7FB9-4536-B822-EE4E85A8BB34}"/>
</file>

<file path=customXml/itemProps3.xml><?xml version="1.0" encoding="utf-8"?>
<ds:datastoreItem xmlns:ds="http://schemas.openxmlformats.org/officeDocument/2006/customXml" ds:itemID="{5A8C11A9-0BC0-403F-B1A4-D71BC1ADD60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KOI2 Lesson 4</Template>
  <TotalTime>326</TotalTime>
  <Words>1012</Words>
  <Application>Microsoft Office PowerPoint</Application>
  <PresentationFormat>寬螢幕</PresentationFormat>
  <Paragraphs>160</Paragraphs>
  <Slides>32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32</vt:i4>
      </vt:variant>
    </vt:vector>
  </HeadingPairs>
  <TitlesOfParts>
    <vt:vector size="33" baseType="lpstr"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FAN, LONGHAO 11646005</dc:creator>
  <cp:lastModifiedBy>Admin Team</cp:lastModifiedBy>
  <cp:revision>3</cp:revision>
  <dcterms:created xsi:type="dcterms:W3CDTF">2026-01-13T01:41:20Z</dcterms:created>
  <dcterms:modified xsi:type="dcterms:W3CDTF">2026-02-02T08:23:08Z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0x0101005BF99662395D8E44A83AFDA758AB6494</vt:lpwstr>
  </property>
</Properties>
</file>