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sldIdLst>
    <p:sldId id="512" r:id="rId5"/>
    <p:sldId id="275" r:id="rId6"/>
    <p:sldId id="629" r:id="rId7"/>
    <p:sldId id="280" r:id="rId8"/>
    <p:sldId id="763" r:id="rId9"/>
    <p:sldId id="764" r:id="rId10"/>
    <p:sldId id="308" r:id="rId11"/>
    <p:sldId id="750" r:id="rId12"/>
    <p:sldId id="766" r:id="rId13"/>
    <p:sldId id="765" r:id="rId14"/>
    <p:sldId id="371" r:id="rId15"/>
    <p:sldId id="751" r:id="rId16"/>
    <p:sldId id="759" r:id="rId17"/>
    <p:sldId id="767" r:id="rId18"/>
    <p:sldId id="341" r:id="rId19"/>
    <p:sldId id="752" r:id="rId20"/>
    <p:sldId id="375" r:id="rId21"/>
    <p:sldId id="755" r:id="rId22"/>
    <p:sldId id="753" r:id="rId23"/>
    <p:sldId id="771" r:id="rId24"/>
    <p:sldId id="768" r:id="rId25"/>
    <p:sldId id="769" r:id="rId26"/>
    <p:sldId id="770" r:id="rId27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ung Kwan Cheung" initials="LKC" lastIdx="2" clrIdx="0">
    <p:extLst>
      <p:ext uri="{19B8F6BF-5375-455C-9EA6-DF929625EA0E}">
        <p15:presenceInfo xmlns:p15="http://schemas.microsoft.com/office/powerpoint/2012/main" userId="555d4b11ee1cd1f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BB9EC"/>
    <a:srgbClr val="45B39C"/>
    <a:srgbClr val="FF0000"/>
    <a:srgbClr val="3399FF"/>
    <a:srgbClr val="FF5050"/>
    <a:srgbClr val="5CC7C1"/>
    <a:srgbClr val="F3F1EB"/>
    <a:srgbClr val="605270"/>
    <a:srgbClr val="A5CFE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9BB9E48-D4BB-F44F-A331-B394E971BD5F}" v="5" dt="2026-01-29T06:20:50.0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05" autoAdjust="0"/>
    <p:restoredTop sz="94696"/>
  </p:normalViewPr>
  <p:slideViewPr>
    <p:cSldViewPr snapToGrid="0">
      <p:cViewPr varScale="1">
        <p:scale>
          <a:sx n="105" d="100"/>
          <a:sy n="105" d="100"/>
        </p:scale>
        <p:origin x="71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N, LONGHAO 11646005" userId="ce481e9a-8682-4126-88de-d9fe1d7ca31e" providerId="ADAL" clId="{F0C365D3-72CC-497A-B456-EA7273F0B3E6}"/>
    <pc:docChg chg="undo custSel addSld delSld modSld sldOrd">
      <pc:chgData name="FAN, LONGHAO 11646005" userId="ce481e9a-8682-4126-88de-d9fe1d7ca31e" providerId="ADAL" clId="{F0C365D3-72CC-497A-B456-EA7273F0B3E6}" dt="2026-01-20T03:31:14.033" v="1407" actId="1076"/>
      <pc:docMkLst>
        <pc:docMk/>
      </pc:docMkLst>
      <pc:sldChg chg="modSp modAnim">
        <pc:chgData name="FAN, LONGHAO 11646005" userId="ce481e9a-8682-4126-88de-d9fe1d7ca31e" providerId="ADAL" clId="{F0C365D3-72CC-497A-B456-EA7273F0B3E6}" dt="2026-01-20T02:07:28.003" v="176" actId="20577"/>
        <pc:sldMkLst>
          <pc:docMk/>
          <pc:sldMk cId="3986798073" sldId="275"/>
        </pc:sldMkLst>
        <pc:spChg chg="mod">
          <ac:chgData name="FAN, LONGHAO 11646005" userId="ce481e9a-8682-4126-88de-d9fe1d7ca31e" providerId="ADAL" clId="{F0C365D3-72CC-497A-B456-EA7273F0B3E6}" dt="2026-01-20T01:57:19.358" v="61" actId="20577"/>
          <ac:spMkLst>
            <pc:docMk/>
            <pc:sldMk cId="3986798073" sldId="275"/>
            <ac:spMk id="9" creationId="{F3CB93B0-BF99-484B-9714-C2654BCDD63A}"/>
          </ac:spMkLst>
        </pc:spChg>
        <pc:spChg chg="mod">
          <ac:chgData name="FAN, LONGHAO 11646005" userId="ce481e9a-8682-4126-88de-d9fe1d7ca31e" providerId="ADAL" clId="{F0C365D3-72CC-497A-B456-EA7273F0B3E6}" dt="2026-01-20T02:07:28.003" v="176" actId="20577"/>
          <ac:spMkLst>
            <pc:docMk/>
            <pc:sldMk cId="3986798073" sldId="275"/>
            <ac:spMk id="10" creationId="{8F03223A-CA92-44CB-B330-EFF718B01F07}"/>
          </ac:spMkLst>
        </pc:spChg>
        <pc:spChg chg="mod">
          <ac:chgData name="FAN, LONGHAO 11646005" userId="ce481e9a-8682-4126-88de-d9fe1d7ca31e" providerId="ADAL" clId="{F0C365D3-72CC-497A-B456-EA7273F0B3E6}" dt="2026-01-20T01:58:14.713" v="106" actId="20577"/>
          <ac:spMkLst>
            <pc:docMk/>
            <pc:sldMk cId="3986798073" sldId="275"/>
            <ac:spMk id="11" creationId="{74989BAB-AC6D-464B-9342-93CA48FDCDEB}"/>
          </ac:spMkLst>
        </pc:spChg>
        <pc:spChg chg="mod">
          <ac:chgData name="FAN, LONGHAO 11646005" userId="ce481e9a-8682-4126-88de-d9fe1d7ca31e" providerId="ADAL" clId="{F0C365D3-72CC-497A-B456-EA7273F0B3E6}" dt="2026-01-20T01:58:41.070" v="111" actId="20577"/>
          <ac:spMkLst>
            <pc:docMk/>
            <pc:sldMk cId="3986798073" sldId="275"/>
            <ac:spMk id="12" creationId="{56FD4B51-7E8E-4D21-AEF9-676FE0963031}"/>
          </ac:spMkLst>
        </pc:spChg>
        <pc:spChg chg="mod">
          <ac:chgData name="FAN, LONGHAO 11646005" userId="ce481e9a-8682-4126-88de-d9fe1d7ca31e" providerId="ADAL" clId="{F0C365D3-72CC-497A-B456-EA7273F0B3E6}" dt="2026-01-20T01:58:45.788" v="118" actId="20577"/>
          <ac:spMkLst>
            <pc:docMk/>
            <pc:sldMk cId="3986798073" sldId="275"/>
            <ac:spMk id="13" creationId="{B4ACCEB5-E9BA-4EA2-A7A3-3BE5F04510AE}"/>
          </ac:spMkLst>
        </pc:spChg>
      </pc:sldChg>
      <pc:sldChg chg="modSp mod">
        <pc:chgData name="FAN, LONGHAO 11646005" userId="ce481e9a-8682-4126-88de-d9fe1d7ca31e" providerId="ADAL" clId="{F0C365D3-72CC-497A-B456-EA7273F0B3E6}" dt="2026-01-20T02:07:35.787" v="177" actId="20577"/>
        <pc:sldMkLst>
          <pc:docMk/>
          <pc:sldMk cId="2194103400" sldId="308"/>
        </pc:sldMkLst>
        <pc:spChg chg="mod">
          <ac:chgData name="FAN, LONGHAO 11646005" userId="ce481e9a-8682-4126-88de-d9fe1d7ca31e" providerId="ADAL" clId="{F0C365D3-72CC-497A-B456-EA7273F0B3E6}" dt="2026-01-20T02:07:35.787" v="177" actId="20577"/>
          <ac:spMkLst>
            <pc:docMk/>
            <pc:sldMk cId="2194103400" sldId="308"/>
            <ac:spMk id="8" creationId="{4B1E9AD6-5CF2-4353-B3BB-D10468BBDA70}"/>
          </ac:spMkLst>
        </pc:spChg>
      </pc:sldChg>
      <pc:sldChg chg="modSp mod ord">
        <pc:chgData name="FAN, LONGHAO 11646005" userId="ce481e9a-8682-4126-88de-d9fe1d7ca31e" providerId="ADAL" clId="{F0C365D3-72CC-497A-B456-EA7273F0B3E6}" dt="2026-01-20T02:44:58.480" v="507"/>
        <pc:sldMkLst>
          <pc:docMk/>
          <pc:sldMk cId="4142760268" sldId="341"/>
        </pc:sldMkLst>
        <pc:spChg chg="mod">
          <ac:chgData name="FAN, LONGHAO 11646005" userId="ce481e9a-8682-4126-88de-d9fe1d7ca31e" providerId="ADAL" clId="{F0C365D3-72CC-497A-B456-EA7273F0B3E6}" dt="2026-01-20T02:44:58.480" v="507"/>
          <ac:spMkLst>
            <pc:docMk/>
            <pc:sldMk cId="4142760268" sldId="341"/>
            <ac:spMk id="8" creationId="{3DB7952D-88EB-4A8B-B034-B3706BC5DCD6}"/>
          </ac:spMkLst>
        </pc:spChg>
      </pc:sldChg>
      <pc:sldChg chg="modSp mod">
        <pc:chgData name="FAN, LONGHAO 11646005" userId="ce481e9a-8682-4126-88de-d9fe1d7ca31e" providerId="ADAL" clId="{F0C365D3-72CC-497A-B456-EA7273F0B3E6}" dt="2026-01-20T02:12:07.497" v="223"/>
        <pc:sldMkLst>
          <pc:docMk/>
          <pc:sldMk cId="3034356209" sldId="371"/>
        </pc:sldMkLst>
        <pc:spChg chg="mod">
          <ac:chgData name="FAN, LONGHAO 11646005" userId="ce481e9a-8682-4126-88de-d9fe1d7ca31e" providerId="ADAL" clId="{F0C365D3-72CC-497A-B456-EA7273F0B3E6}" dt="2026-01-20T02:12:07.497" v="223"/>
          <ac:spMkLst>
            <pc:docMk/>
            <pc:sldMk cId="3034356209" sldId="371"/>
            <ac:spMk id="8" creationId="{58F1C873-0E49-4C5C-B154-402ED4D90E8B}"/>
          </ac:spMkLst>
        </pc:spChg>
      </pc:sldChg>
      <pc:sldChg chg="modSp mod ord">
        <pc:chgData name="FAN, LONGHAO 11646005" userId="ce481e9a-8682-4126-88de-d9fe1d7ca31e" providerId="ADAL" clId="{F0C365D3-72CC-497A-B456-EA7273F0B3E6}" dt="2026-01-20T03:05:12.300" v="605"/>
        <pc:sldMkLst>
          <pc:docMk/>
          <pc:sldMk cId="1342610552" sldId="375"/>
        </pc:sldMkLst>
        <pc:spChg chg="mod">
          <ac:chgData name="FAN, LONGHAO 11646005" userId="ce481e9a-8682-4126-88de-d9fe1d7ca31e" providerId="ADAL" clId="{F0C365D3-72CC-497A-B456-EA7273F0B3E6}" dt="2026-01-20T03:05:01.380" v="601"/>
          <ac:spMkLst>
            <pc:docMk/>
            <pc:sldMk cId="1342610552" sldId="375"/>
            <ac:spMk id="8" creationId="{F99FA7A5-0230-4056-87F1-09C1C532E525}"/>
          </ac:spMkLst>
        </pc:spChg>
      </pc:sldChg>
      <pc:sldChg chg="modSp mod">
        <pc:chgData name="FAN, LONGHAO 11646005" userId="ce481e9a-8682-4126-88de-d9fe1d7ca31e" providerId="ADAL" clId="{F0C365D3-72CC-497A-B456-EA7273F0B3E6}" dt="2026-01-20T02:07:44.461" v="178" actId="20577"/>
        <pc:sldMkLst>
          <pc:docMk/>
          <pc:sldMk cId="666805404" sldId="512"/>
        </pc:sldMkLst>
        <pc:spChg chg="mod">
          <ac:chgData name="FAN, LONGHAO 11646005" userId="ce481e9a-8682-4126-88de-d9fe1d7ca31e" providerId="ADAL" clId="{F0C365D3-72CC-497A-B456-EA7273F0B3E6}" dt="2026-01-20T02:07:44.461" v="178" actId="20577"/>
          <ac:spMkLst>
            <pc:docMk/>
            <pc:sldMk cId="666805404" sldId="512"/>
            <ac:spMk id="8" creationId="{D1A707FB-8504-44A3-B657-A892F3D4F9D6}"/>
          </ac:spMkLst>
        </pc:spChg>
      </pc:sldChg>
      <pc:sldChg chg="addSp delSp modSp mod delAnim modAnim">
        <pc:chgData name="FAN, LONGHAO 11646005" userId="ce481e9a-8682-4126-88de-d9fe1d7ca31e" providerId="ADAL" clId="{F0C365D3-72CC-497A-B456-EA7273F0B3E6}" dt="2026-01-20T02:26:16.712" v="302" actId="20577"/>
        <pc:sldMkLst>
          <pc:docMk/>
          <pc:sldMk cId="3203427058" sldId="750"/>
        </pc:sldMkLst>
        <pc:spChg chg="mod">
          <ac:chgData name="FAN, LONGHAO 11646005" userId="ce481e9a-8682-4126-88de-d9fe1d7ca31e" providerId="ADAL" clId="{F0C365D3-72CC-497A-B456-EA7273F0B3E6}" dt="2026-01-20T02:08:09.693" v="181" actId="1076"/>
          <ac:spMkLst>
            <pc:docMk/>
            <pc:sldMk cId="3203427058" sldId="750"/>
            <ac:spMk id="2" creationId="{F22BA25E-F43A-01D3-319C-808E835204C4}"/>
          </ac:spMkLst>
        </pc:spChg>
        <pc:spChg chg="mod">
          <ac:chgData name="FAN, LONGHAO 11646005" userId="ce481e9a-8682-4126-88de-d9fe1d7ca31e" providerId="ADAL" clId="{F0C365D3-72CC-497A-B456-EA7273F0B3E6}" dt="2026-01-20T02:26:16.712" v="302" actId="20577"/>
          <ac:spMkLst>
            <pc:docMk/>
            <pc:sldMk cId="3203427058" sldId="750"/>
            <ac:spMk id="10" creationId="{8F97B814-52B5-4DE6-E990-AAAB795B97EE}"/>
          </ac:spMkLst>
        </pc:spChg>
        <pc:picChg chg="add mod">
          <ac:chgData name="FAN, LONGHAO 11646005" userId="ce481e9a-8682-4126-88de-d9fe1d7ca31e" providerId="ADAL" clId="{F0C365D3-72CC-497A-B456-EA7273F0B3E6}" dt="2026-01-20T02:25:37.705" v="263" actId="14100"/>
          <ac:picMkLst>
            <pc:docMk/>
            <pc:sldMk cId="3203427058" sldId="750"/>
            <ac:picMk id="14" creationId="{3F7273D3-6DC2-9292-ADAE-E7EDD29E1C34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20T02:35:24.584" v="421" actId="1076"/>
        <pc:sldMkLst>
          <pc:docMk/>
          <pc:sldMk cId="2052005644" sldId="751"/>
        </pc:sldMkLst>
        <pc:spChg chg="mod">
          <ac:chgData name="FAN, LONGHAO 11646005" userId="ce481e9a-8682-4126-88de-d9fe1d7ca31e" providerId="ADAL" clId="{F0C365D3-72CC-497A-B456-EA7273F0B3E6}" dt="2026-01-20T02:35:14.819" v="418" actId="1076"/>
          <ac:spMkLst>
            <pc:docMk/>
            <pc:sldMk cId="2052005644" sldId="751"/>
            <ac:spMk id="6" creationId="{5768343F-C2F9-2505-1D75-D675C2DED028}"/>
          </ac:spMkLst>
        </pc:spChg>
        <pc:spChg chg="mod">
          <ac:chgData name="FAN, LONGHAO 11646005" userId="ce481e9a-8682-4126-88de-d9fe1d7ca31e" providerId="ADAL" clId="{F0C365D3-72CC-497A-B456-EA7273F0B3E6}" dt="2026-01-20T02:31:10.352" v="354" actId="20577"/>
          <ac:spMkLst>
            <pc:docMk/>
            <pc:sldMk cId="2052005644" sldId="751"/>
            <ac:spMk id="10" creationId="{1E62AA0F-CC9B-8C09-CC1E-1781D6014A5B}"/>
          </ac:spMkLst>
        </pc:spChg>
        <pc:picChg chg="add mod">
          <ac:chgData name="FAN, LONGHAO 11646005" userId="ce481e9a-8682-4126-88de-d9fe1d7ca31e" providerId="ADAL" clId="{F0C365D3-72CC-497A-B456-EA7273F0B3E6}" dt="2026-01-20T02:35:16.809" v="419" actId="1076"/>
          <ac:picMkLst>
            <pc:docMk/>
            <pc:sldMk cId="2052005644" sldId="751"/>
            <ac:picMk id="5" creationId="{9E13261D-F543-D393-B6B6-3789543F253B}"/>
          </ac:picMkLst>
        </pc:picChg>
        <pc:picChg chg="add mod">
          <ac:chgData name="FAN, LONGHAO 11646005" userId="ce481e9a-8682-4126-88de-d9fe1d7ca31e" providerId="ADAL" clId="{F0C365D3-72CC-497A-B456-EA7273F0B3E6}" dt="2026-01-20T02:35:24.584" v="421" actId="1076"/>
          <ac:picMkLst>
            <pc:docMk/>
            <pc:sldMk cId="2052005644" sldId="751"/>
            <ac:picMk id="3075" creationId="{A8321E77-2B82-CBAB-DC4F-F654D23D7704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20T03:04:28.524" v="592" actId="1076"/>
        <pc:sldMkLst>
          <pc:docMk/>
          <pc:sldMk cId="369785211" sldId="752"/>
        </pc:sldMkLst>
        <pc:spChg chg="add mod">
          <ac:chgData name="FAN, LONGHAO 11646005" userId="ce481e9a-8682-4126-88de-d9fe1d7ca31e" providerId="ADAL" clId="{F0C365D3-72CC-497A-B456-EA7273F0B3E6}" dt="2026-01-20T03:04:28.524" v="592" actId="1076"/>
          <ac:spMkLst>
            <pc:docMk/>
            <pc:sldMk cId="369785211" sldId="752"/>
            <ac:spMk id="9" creationId="{7F121F03-F67B-B035-C994-06473B7971D9}"/>
          </ac:spMkLst>
        </pc:spChg>
        <pc:spChg chg="mod">
          <ac:chgData name="FAN, LONGHAO 11646005" userId="ce481e9a-8682-4126-88de-d9fe1d7ca31e" providerId="ADAL" clId="{F0C365D3-72CC-497A-B456-EA7273F0B3E6}" dt="2026-01-20T02:56:51.467" v="557" actId="20577"/>
          <ac:spMkLst>
            <pc:docMk/>
            <pc:sldMk cId="369785211" sldId="752"/>
            <ac:spMk id="10" creationId="{DC7232CD-C185-6362-9662-AF6B971B15D5}"/>
          </ac:spMkLst>
        </pc:spChg>
        <pc:picChg chg="add mod">
          <ac:chgData name="FAN, LONGHAO 11646005" userId="ce481e9a-8682-4126-88de-d9fe1d7ca31e" providerId="ADAL" clId="{F0C365D3-72CC-497A-B456-EA7273F0B3E6}" dt="2026-01-20T02:59:29.890" v="566" actId="732"/>
          <ac:picMkLst>
            <pc:docMk/>
            <pc:sldMk cId="369785211" sldId="752"/>
            <ac:picMk id="8194" creationId="{BFBF81AD-01D3-2E12-F32A-A66C74767A3D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20T03:31:14.033" v="1407" actId="1076"/>
        <pc:sldMkLst>
          <pc:docMk/>
          <pc:sldMk cId="608823905" sldId="753"/>
        </pc:sldMkLst>
        <pc:spChg chg="add mod">
          <ac:chgData name="FAN, LONGHAO 11646005" userId="ce481e9a-8682-4126-88de-d9fe1d7ca31e" providerId="ADAL" clId="{F0C365D3-72CC-497A-B456-EA7273F0B3E6}" dt="2026-01-20T03:07:13.792" v="725"/>
          <ac:spMkLst>
            <pc:docMk/>
            <pc:sldMk cId="608823905" sldId="753"/>
            <ac:spMk id="4" creationId="{582141B7-9B85-5C73-1D0B-912E5B57271E}"/>
          </ac:spMkLst>
        </pc:spChg>
        <pc:spChg chg="add del mod">
          <ac:chgData name="FAN, LONGHAO 11646005" userId="ce481e9a-8682-4126-88de-d9fe1d7ca31e" providerId="ADAL" clId="{F0C365D3-72CC-497A-B456-EA7273F0B3E6}" dt="2026-01-20T03:12:09.551" v="901" actId="403"/>
          <ac:spMkLst>
            <pc:docMk/>
            <pc:sldMk cId="608823905" sldId="753"/>
            <ac:spMk id="5" creationId="{CE531BBA-8F95-62DB-BFEE-1B1B162F388B}"/>
          </ac:spMkLst>
        </pc:spChg>
        <pc:spChg chg="add mod">
          <ac:chgData name="FAN, LONGHAO 11646005" userId="ce481e9a-8682-4126-88de-d9fe1d7ca31e" providerId="ADAL" clId="{F0C365D3-72CC-497A-B456-EA7273F0B3E6}" dt="2026-01-20T03:31:14.033" v="1407" actId="1076"/>
          <ac:spMkLst>
            <pc:docMk/>
            <pc:sldMk cId="608823905" sldId="753"/>
            <ac:spMk id="6" creationId="{AF434ABB-BBCC-1522-4F43-7F570C605CB5}"/>
          </ac:spMkLst>
        </pc:spChg>
        <pc:spChg chg="mod">
          <ac:chgData name="FAN, LONGHAO 11646005" userId="ce481e9a-8682-4126-88de-d9fe1d7ca31e" providerId="ADAL" clId="{F0C365D3-72CC-497A-B456-EA7273F0B3E6}" dt="2026-01-20T03:06:22.639" v="651" actId="20577"/>
          <ac:spMkLst>
            <pc:docMk/>
            <pc:sldMk cId="608823905" sldId="753"/>
            <ac:spMk id="10" creationId="{A0380BA0-0434-9E28-941D-532DF481CA47}"/>
          </ac:spMkLst>
        </pc:spChg>
        <pc:picChg chg="add mod">
          <ac:chgData name="FAN, LONGHAO 11646005" userId="ce481e9a-8682-4126-88de-d9fe1d7ca31e" providerId="ADAL" clId="{F0C365D3-72CC-497A-B456-EA7273F0B3E6}" dt="2026-01-20T03:07:24.126" v="726"/>
          <ac:picMkLst>
            <pc:docMk/>
            <pc:sldMk cId="608823905" sldId="753"/>
            <ac:picMk id="4098" creationId="{0E4A8393-6123-2F07-D321-AEACE19A2502}"/>
          </ac:picMkLst>
        </pc:picChg>
      </pc:sldChg>
      <pc:sldChg chg="addSp delSp modSp mod ord">
        <pc:chgData name="FAN, LONGHAO 11646005" userId="ce481e9a-8682-4126-88de-d9fe1d7ca31e" providerId="ADAL" clId="{F0C365D3-72CC-497A-B456-EA7273F0B3E6}" dt="2026-01-20T03:09:44.842" v="848" actId="20577"/>
        <pc:sldMkLst>
          <pc:docMk/>
          <pc:sldMk cId="2215876489" sldId="755"/>
        </pc:sldMkLst>
        <pc:spChg chg="mod">
          <ac:chgData name="FAN, LONGHAO 11646005" userId="ce481e9a-8682-4126-88de-d9fe1d7ca31e" providerId="ADAL" clId="{F0C365D3-72CC-497A-B456-EA7273F0B3E6}" dt="2026-01-20T03:09:42.632" v="847" actId="1076"/>
          <ac:spMkLst>
            <pc:docMk/>
            <pc:sldMk cId="2215876489" sldId="755"/>
            <ac:spMk id="5" creationId="{B1EC453D-E4E2-2A4B-4B00-A589E281DE1D}"/>
          </ac:spMkLst>
        </pc:spChg>
        <pc:spChg chg="mod">
          <ac:chgData name="FAN, LONGHAO 11646005" userId="ce481e9a-8682-4126-88de-d9fe1d7ca31e" providerId="ADAL" clId="{F0C365D3-72CC-497A-B456-EA7273F0B3E6}" dt="2026-01-20T03:09:44.842" v="848" actId="20577"/>
          <ac:spMkLst>
            <pc:docMk/>
            <pc:sldMk cId="2215876489" sldId="755"/>
            <ac:spMk id="10" creationId="{6E3E5245-1DEC-00B4-5B2A-A0ABA577F75E}"/>
          </ac:spMkLst>
        </pc:spChg>
        <pc:picChg chg="add mod">
          <ac:chgData name="FAN, LONGHAO 11646005" userId="ce481e9a-8682-4126-88de-d9fe1d7ca31e" providerId="ADAL" clId="{F0C365D3-72CC-497A-B456-EA7273F0B3E6}" dt="2026-01-20T03:05:44.120" v="634" actId="1076"/>
          <ac:picMkLst>
            <pc:docMk/>
            <pc:sldMk cId="2215876489" sldId="755"/>
            <ac:picMk id="6146" creationId="{4C8BDD9A-2294-2567-3C58-54B7657E23BE}"/>
          </ac:picMkLst>
        </pc:picChg>
      </pc:sldChg>
      <pc:sldChg chg="addSp delSp modSp mod">
        <pc:chgData name="FAN, LONGHAO 11646005" userId="ce481e9a-8682-4126-88de-d9fe1d7ca31e" providerId="ADAL" clId="{F0C365D3-72CC-497A-B456-EA7273F0B3E6}" dt="2026-01-20T02:46:37.902" v="535" actId="1076"/>
        <pc:sldMkLst>
          <pc:docMk/>
          <pc:sldMk cId="426740433" sldId="759"/>
        </pc:sldMkLst>
        <pc:spChg chg="mod">
          <ac:chgData name="FAN, LONGHAO 11646005" userId="ce481e9a-8682-4126-88de-d9fe1d7ca31e" providerId="ADAL" clId="{F0C365D3-72CC-497A-B456-EA7273F0B3E6}" dt="2026-01-20T02:35:54.975" v="422"/>
          <ac:spMkLst>
            <pc:docMk/>
            <pc:sldMk cId="426740433" sldId="759"/>
            <ac:spMk id="10" creationId="{CAE177FE-8529-E2E6-9E22-6E01FF41A188}"/>
          </ac:spMkLst>
        </pc:spChg>
        <pc:spChg chg="mod">
          <ac:chgData name="FAN, LONGHAO 11646005" userId="ce481e9a-8682-4126-88de-d9fe1d7ca31e" providerId="ADAL" clId="{F0C365D3-72CC-497A-B456-EA7273F0B3E6}" dt="2026-01-20T02:46:37.902" v="535" actId="1076"/>
          <ac:spMkLst>
            <pc:docMk/>
            <pc:sldMk cId="426740433" sldId="759"/>
            <ac:spMk id="18" creationId="{1F1778E3-EE50-6451-9F5D-BEC1AA6F38E6}"/>
          </ac:spMkLst>
        </pc:spChg>
        <pc:picChg chg="add mod">
          <ac:chgData name="FAN, LONGHAO 11646005" userId="ce481e9a-8682-4126-88de-d9fe1d7ca31e" providerId="ADAL" clId="{F0C365D3-72CC-497A-B456-EA7273F0B3E6}" dt="2026-01-20T02:42:24.761" v="484" actId="1076"/>
          <ac:picMkLst>
            <pc:docMk/>
            <pc:sldMk cId="426740433" sldId="759"/>
            <ac:picMk id="5122" creationId="{78E66496-B752-4920-EC0B-261339A892B8}"/>
          </ac:picMkLst>
        </pc:picChg>
      </pc:sldChg>
      <pc:sldChg chg="add ord">
        <pc:chgData name="FAN, LONGHAO 11646005" userId="ce481e9a-8682-4126-88de-d9fe1d7ca31e" providerId="ADAL" clId="{F0C365D3-72CC-497A-B456-EA7273F0B3E6}" dt="2026-01-20T01:59:18.851" v="121"/>
        <pc:sldMkLst>
          <pc:docMk/>
          <pc:sldMk cId="2031663633" sldId="763"/>
        </pc:sldMkLst>
      </pc:sldChg>
      <pc:sldChg chg="modSp add">
        <pc:chgData name="FAN, LONGHAO 11646005" userId="ce481e9a-8682-4126-88de-d9fe1d7ca31e" providerId="ADAL" clId="{F0C365D3-72CC-497A-B456-EA7273F0B3E6}" dt="2026-01-20T01:59:49.853" v="128" actId="1076"/>
        <pc:sldMkLst>
          <pc:docMk/>
          <pc:sldMk cId="4055204843" sldId="764"/>
        </pc:sldMkLst>
        <pc:picChg chg="mod">
          <ac:chgData name="FAN, LONGHAO 11646005" userId="ce481e9a-8682-4126-88de-d9fe1d7ca31e" providerId="ADAL" clId="{F0C365D3-72CC-497A-B456-EA7273F0B3E6}" dt="2026-01-20T01:59:49.853" v="128" actId="1076"/>
          <ac:picMkLst>
            <pc:docMk/>
            <pc:sldMk cId="4055204843" sldId="764"/>
            <ac:picMk id="4" creationId="{F605F75A-3C1B-BC0F-F67D-02DCAC039281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20T02:45:48.857" v="513" actId="1076"/>
        <pc:sldMkLst>
          <pc:docMk/>
          <pc:sldMk cId="1346993521" sldId="765"/>
        </pc:sldMkLst>
        <pc:spChg chg="mod">
          <ac:chgData name="FAN, LONGHAO 11646005" userId="ce481e9a-8682-4126-88de-d9fe1d7ca31e" providerId="ADAL" clId="{F0C365D3-72CC-497A-B456-EA7273F0B3E6}" dt="2026-01-20T02:11:44.446" v="222"/>
          <ac:spMkLst>
            <pc:docMk/>
            <pc:sldMk cId="1346993521" sldId="765"/>
            <ac:spMk id="10" creationId="{50575183-42EC-408E-3B66-C8909FDE7D6D}"/>
          </ac:spMkLst>
        </pc:spChg>
        <pc:spChg chg="mod">
          <ac:chgData name="FAN, LONGHAO 11646005" userId="ce481e9a-8682-4126-88de-d9fe1d7ca31e" providerId="ADAL" clId="{F0C365D3-72CC-497A-B456-EA7273F0B3E6}" dt="2026-01-20T02:45:48.857" v="513" actId="1076"/>
          <ac:spMkLst>
            <pc:docMk/>
            <pc:sldMk cId="1346993521" sldId="765"/>
            <ac:spMk id="12" creationId="{8CD7B873-1EFE-60FE-EC74-91428E148469}"/>
          </ac:spMkLst>
        </pc:spChg>
        <pc:picChg chg="add mod">
          <ac:chgData name="FAN, LONGHAO 11646005" userId="ce481e9a-8682-4126-88de-d9fe1d7ca31e" providerId="ADAL" clId="{F0C365D3-72CC-497A-B456-EA7273F0B3E6}" dt="2026-01-20T02:10:38.795" v="217"/>
          <ac:picMkLst>
            <pc:docMk/>
            <pc:sldMk cId="1346993521" sldId="765"/>
            <ac:picMk id="2052" creationId="{647607BD-4CE5-2F76-215E-93D6059FB755}"/>
          </ac:picMkLst>
        </pc:picChg>
      </pc:sldChg>
      <pc:sldChg chg="add ord">
        <pc:chgData name="FAN, LONGHAO 11646005" userId="ce481e9a-8682-4126-88de-d9fe1d7ca31e" providerId="ADAL" clId="{F0C365D3-72CC-497A-B456-EA7273F0B3E6}" dt="2026-01-20T02:13:02.537" v="226"/>
        <pc:sldMkLst>
          <pc:docMk/>
          <pc:sldMk cId="4003977001" sldId="766"/>
        </pc:sldMkLst>
      </pc:sldChg>
      <pc:sldChg chg="modSp add mod ord">
        <pc:chgData name="FAN, LONGHAO 11646005" userId="ce481e9a-8682-4126-88de-d9fe1d7ca31e" providerId="ADAL" clId="{F0C365D3-72CC-497A-B456-EA7273F0B3E6}" dt="2026-01-20T02:45:37.025" v="510" actId="20577"/>
        <pc:sldMkLst>
          <pc:docMk/>
          <pc:sldMk cId="4259749774" sldId="767"/>
        </pc:sldMkLst>
        <pc:spChg chg="mod">
          <ac:chgData name="FAN, LONGHAO 11646005" userId="ce481e9a-8682-4126-88de-d9fe1d7ca31e" providerId="ADAL" clId="{F0C365D3-72CC-497A-B456-EA7273F0B3E6}" dt="2026-01-20T02:45:37.025" v="510" actId="20577"/>
          <ac:spMkLst>
            <pc:docMk/>
            <pc:sldMk cId="4259749774" sldId="767"/>
            <ac:spMk id="6" creationId="{4C33410D-EBD6-B50D-9E7B-9E94FE82B1A0}"/>
          </ac:spMkLst>
        </pc:spChg>
        <pc:spChg chg="mod">
          <ac:chgData name="FAN, LONGHAO 11646005" userId="ce481e9a-8682-4126-88de-d9fe1d7ca31e" providerId="ADAL" clId="{F0C365D3-72CC-497A-B456-EA7273F0B3E6}" dt="2026-01-20T02:43:25.885" v="490"/>
          <ac:spMkLst>
            <pc:docMk/>
            <pc:sldMk cId="4259749774" sldId="767"/>
            <ac:spMk id="10" creationId="{D860851D-B44A-16E7-2E52-04C288E3DC2A}"/>
          </ac:spMkLst>
        </pc:spChg>
        <pc:picChg chg="mod">
          <ac:chgData name="FAN, LONGHAO 11646005" userId="ce481e9a-8682-4126-88de-d9fe1d7ca31e" providerId="ADAL" clId="{F0C365D3-72CC-497A-B456-EA7273F0B3E6}" dt="2026-01-20T02:43:52.211" v="498" actId="1076"/>
          <ac:picMkLst>
            <pc:docMk/>
            <pc:sldMk cId="4259749774" sldId="767"/>
            <ac:picMk id="5" creationId="{05E10F0A-3C0A-FEBD-DB02-B8D658AC3446}"/>
          </ac:picMkLst>
        </pc:picChg>
        <pc:picChg chg="mod">
          <ac:chgData name="FAN, LONGHAO 11646005" userId="ce481e9a-8682-4126-88de-d9fe1d7ca31e" providerId="ADAL" clId="{F0C365D3-72CC-497A-B456-EA7273F0B3E6}" dt="2026-01-20T02:43:53.691" v="499" actId="1076"/>
          <ac:picMkLst>
            <pc:docMk/>
            <pc:sldMk cId="4259749774" sldId="767"/>
            <ac:picMk id="3075" creationId="{333C0A1C-6428-1AE3-321D-5AB8CE44D742}"/>
          </ac:picMkLst>
        </pc:picChg>
      </pc:sldChg>
      <pc:sldChg chg="addSp modSp add mod">
        <pc:chgData name="FAN, LONGHAO 11646005" userId="ce481e9a-8682-4126-88de-d9fe1d7ca31e" providerId="ADAL" clId="{F0C365D3-72CC-497A-B456-EA7273F0B3E6}" dt="2026-01-20T03:20:03.147" v="1057" actId="20577"/>
        <pc:sldMkLst>
          <pc:docMk/>
          <pc:sldMk cId="3729433849" sldId="768"/>
        </pc:sldMkLst>
        <pc:spChg chg="mod">
          <ac:chgData name="FAN, LONGHAO 11646005" userId="ce481e9a-8682-4126-88de-d9fe1d7ca31e" providerId="ADAL" clId="{F0C365D3-72CC-497A-B456-EA7273F0B3E6}" dt="2026-01-20T03:10:09.812" v="892" actId="1076"/>
          <ac:spMkLst>
            <pc:docMk/>
            <pc:sldMk cId="3729433849" sldId="768"/>
            <ac:spMk id="2" creationId="{4837545B-8633-1402-FF23-3B424A228049}"/>
          </ac:spMkLst>
        </pc:spChg>
        <pc:spChg chg="mod">
          <ac:chgData name="FAN, LONGHAO 11646005" userId="ce481e9a-8682-4126-88de-d9fe1d7ca31e" providerId="ADAL" clId="{F0C365D3-72CC-497A-B456-EA7273F0B3E6}" dt="2026-01-20T03:20:03.147" v="1057" actId="20577"/>
          <ac:spMkLst>
            <pc:docMk/>
            <pc:sldMk cId="3729433849" sldId="768"/>
            <ac:spMk id="5" creationId="{9AFB2D4C-2341-739A-3B62-A36F95DA28F8}"/>
          </ac:spMkLst>
        </pc:spChg>
        <pc:spChg chg="mod">
          <ac:chgData name="FAN, LONGHAO 11646005" userId="ce481e9a-8682-4126-88de-d9fe1d7ca31e" providerId="ADAL" clId="{F0C365D3-72CC-497A-B456-EA7273F0B3E6}" dt="2026-01-20T03:06:19.446" v="650" actId="20577"/>
          <ac:spMkLst>
            <pc:docMk/>
            <pc:sldMk cId="3729433849" sldId="768"/>
            <ac:spMk id="10" creationId="{448011A4-B86C-BEBB-2309-2BDEC84EA965}"/>
          </ac:spMkLst>
        </pc:spChg>
        <pc:picChg chg="add mod">
          <ac:chgData name="FAN, LONGHAO 11646005" userId="ce481e9a-8682-4126-88de-d9fe1d7ca31e" providerId="ADAL" clId="{F0C365D3-72CC-497A-B456-EA7273F0B3E6}" dt="2026-01-20T03:13:08.624" v="907" actId="1076"/>
          <ac:picMkLst>
            <pc:docMk/>
            <pc:sldMk cId="3729433849" sldId="768"/>
            <ac:picMk id="4" creationId="{CCC5B932-167F-290C-4DEB-D8A3F4DFAABE}"/>
          </ac:picMkLst>
        </pc:picChg>
        <pc:picChg chg="add mod">
          <ac:chgData name="FAN, LONGHAO 11646005" userId="ce481e9a-8682-4126-88de-d9fe1d7ca31e" providerId="ADAL" clId="{F0C365D3-72CC-497A-B456-EA7273F0B3E6}" dt="2026-01-20T03:14:02.919" v="912" actId="1076"/>
          <ac:picMkLst>
            <pc:docMk/>
            <pc:sldMk cId="3729433849" sldId="768"/>
            <ac:picMk id="6" creationId="{FB3855DF-001F-F739-652E-60296114D013}"/>
          </ac:picMkLst>
        </pc:picChg>
        <pc:picChg chg="add mod">
          <ac:chgData name="FAN, LONGHAO 11646005" userId="ce481e9a-8682-4126-88de-d9fe1d7ca31e" providerId="ADAL" clId="{F0C365D3-72CC-497A-B456-EA7273F0B3E6}" dt="2026-01-20T03:14:07.187" v="915" actId="1076"/>
          <ac:picMkLst>
            <pc:docMk/>
            <pc:sldMk cId="3729433849" sldId="768"/>
            <ac:picMk id="9" creationId="{A1EB00D0-2442-5CD7-5DFF-5C121C31E36E}"/>
          </ac:picMkLst>
        </pc:picChg>
        <pc:picChg chg="add mod">
          <ac:chgData name="FAN, LONGHAO 11646005" userId="ce481e9a-8682-4126-88de-d9fe1d7ca31e" providerId="ADAL" clId="{F0C365D3-72CC-497A-B456-EA7273F0B3E6}" dt="2026-01-20T03:19:51.532" v="1033"/>
          <ac:picMkLst>
            <pc:docMk/>
            <pc:sldMk cId="3729433849" sldId="768"/>
            <ac:picMk id="11" creationId="{68E59412-8F26-3600-7EFA-DA9D84FAC3D2}"/>
          </ac:picMkLst>
        </pc:picChg>
      </pc:sldChg>
      <pc:sldChg chg="addSp delSp modSp add mod">
        <pc:chgData name="FAN, LONGHAO 11646005" userId="ce481e9a-8682-4126-88de-d9fe1d7ca31e" providerId="ADAL" clId="{F0C365D3-72CC-497A-B456-EA7273F0B3E6}" dt="2026-01-20T03:24:43.665" v="1225" actId="20577"/>
        <pc:sldMkLst>
          <pc:docMk/>
          <pc:sldMk cId="2626064557" sldId="769"/>
        </pc:sldMkLst>
        <pc:spChg chg="mod">
          <ac:chgData name="FAN, LONGHAO 11646005" userId="ce481e9a-8682-4126-88de-d9fe1d7ca31e" providerId="ADAL" clId="{F0C365D3-72CC-497A-B456-EA7273F0B3E6}" dt="2026-01-20T03:22:39.182" v="1145" actId="1076"/>
          <ac:spMkLst>
            <pc:docMk/>
            <pc:sldMk cId="2626064557" sldId="769"/>
            <ac:spMk id="5" creationId="{89C69EA0-F9B5-A76D-21E7-C71FD09BC9CC}"/>
          </ac:spMkLst>
        </pc:spChg>
        <pc:spChg chg="mod">
          <ac:chgData name="FAN, LONGHAO 11646005" userId="ce481e9a-8682-4126-88de-d9fe1d7ca31e" providerId="ADAL" clId="{F0C365D3-72CC-497A-B456-EA7273F0B3E6}" dt="2026-01-20T03:24:43.665" v="1225" actId="20577"/>
          <ac:spMkLst>
            <pc:docMk/>
            <pc:sldMk cId="2626064557" sldId="769"/>
            <ac:spMk id="10" creationId="{BA75D0A9-FDA4-718E-60D6-165E69517813}"/>
          </ac:spMkLst>
        </pc:spChg>
        <pc:spChg chg="add mod">
          <ac:chgData name="FAN, LONGHAO 11646005" userId="ce481e9a-8682-4126-88de-d9fe1d7ca31e" providerId="ADAL" clId="{F0C365D3-72CC-497A-B456-EA7273F0B3E6}" dt="2026-01-20T03:24:09.105" v="1213" actId="20577"/>
          <ac:spMkLst>
            <pc:docMk/>
            <pc:sldMk cId="2626064557" sldId="769"/>
            <ac:spMk id="12" creationId="{4D013117-42C3-DB7A-8C21-B1452B3A512C}"/>
          </ac:spMkLst>
        </pc:spChg>
        <pc:picChg chg="add mod">
          <ac:chgData name="FAN, LONGHAO 11646005" userId="ce481e9a-8682-4126-88de-d9fe1d7ca31e" providerId="ADAL" clId="{F0C365D3-72CC-497A-B456-EA7273F0B3E6}" dt="2026-01-20T03:24:13.121" v="1215" actId="1076"/>
          <ac:picMkLst>
            <pc:docMk/>
            <pc:sldMk cId="2626064557" sldId="769"/>
            <ac:picMk id="9218" creationId="{55965C17-E402-1644-6F06-41C32F19E6FC}"/>
          </ac:picMkLst>
        </pc:picChg>
      </pc:sldChg>
      <pc:sldChg chg="delSp modSp add mod">
        <pc:chgData name="FAN, LONGHAO 11646005" userId="ce481e9a-8682-4126-88de-d9fe1d7ca31e" providerId="ADAL" clId="{F0C365D3-72CC-497A-B456-EA7273F0B3E6}" dt="2026-01-20T03:23:15.239" v="1176" actId="1076"/>
        <pc:sldMkLst>
          <pc:docMk/>
          <pc:sldMk cId="1626586933" sldId="770"/>
        </pc:sldMkLst>
        <pc:spChg chg="mod">
          <ac:chgData name="FAN, LONGHAO 11646005" userId="ce481e9a-8682-4126-88de-d9fe1d7ca31e" providerId="ADAL" clId="{F0C365D3-72CC-497A-B456-EA7273F0B3E6}" dt="2026-01-20T03:23:15.239" v="1176" actId="1076"/>
          <ac:spMkLst>
            <pc:docMk/>
            <pc:sldMk cId="1626586933" sldId="770"/>
            <ac:spMk id="5" creationId="{C9C70D0B-2DC5-CDE1-E286-2CEF55C1C8B3}"/>
          </ac:spMkLst>
        </pc:spChg>
      </pc:sldChg>
      <pc:sldChg chg="addSp delSp modSp add mod">
        <pc:chgData name="FAN, LONGHAO 11646005" userId="ce481e9a-8682-4126-88de-d9fe1d7ca31e" providerId="ADAL" clId="{F0C365D3-72CC-497A-B456-EA7273F0B3E6}" dt="2026-01-20T03:31:01.691" v="1406" actId="1076"/>
        <pc:sldMkLst>
          <pc:docMk/>
          <pc:sldMk cId="149546061" sldId="771"/>
        </pc:sldMkLst>
        <pc:spChg chg="mod">
          <ac:chgData name="FAN, LONGHAO 11646005" userId="ce481e9a-8682-4126-88de-d9fe1d7ca31e" providerId="ADAL" clId="{F0C365D3-72CC-497A-B456-EA7273F0B3E6}" dt="2026-01-20T03:29:26.867" v="1328"/>
          <ac:spMkLst>
            <pc:docMk/>
            <pc:sldMk cId="149546061" sldId="771"/>
            <ac:spMk id="10" creationId="{08B42227-5A97-F958-1BA8-5BA99F83AD3A}"/>
          </ac:spMkLst>
        </pc:spChg>
        <pc:spChg chg="add mod">
          <ac:chgData name="FAN, LONGHAO 11646005" userId="ce481e9a-8682-4126-88de-d9fe1d7ca31e" providerId="ADAL" clId="{F0C365D3-72CC-497A-B456-EA7273F0B3E6}" dt="2026-01-20T03:31:01.691" v="1406" actId="1076"/>
          <ac:spMkLst>
            <pc:docMk/>
            <pc:sldMk cId="149546061" sldId="771"/>
            <ac:spMk id="11" creationId="{F6E16562-70AB-59A4-467C-0659F8EC6155}"/>
          </ac:spMkLst>
        </pc:spChg>
        <pc:spChg chg="add mod">
          <ac:chgData name="FAN, LONGHAO 11646005" userId="ce481e9a-8682-4126-88de-d9fe1d7ca31e" providerId="ADAL" clId="{F0C365D3-72CC-497A-B456-EA7273F0B3E6}" dt="2026-01-20T03:30:59.352" v="1405" actId="403"/>
          <ac:spMkLst>
            <pc:docMk/>
            <pc:sldMk cId="149546061" sldId="771"/>
            <ac:spMk id="14" creationId="{F395E32F-FDF5-B015-0FE1-C646DF4CBB27}"/>
          </ac:spMkLst>
        </pc:spChg>
      </pc:sldChg>
    </pc:docChg>
  </pc:docChgLst>
  <pc:docChgLst>
    <pc:chgData name="Admin Team" userId="53a3e972-5db3-4127-aa65-fb6f064bbb83" providerId="ADAL" clId="{06CAA61C-BD94-58AE-A789-96E93EBEDE10}"/>
    <pc:docChg chg="custSel modSld">
      <pc:chgData name="Admin Team" userId="53a3e972-5db3-4127-aa65-fb6f064bbb83" providerId="ADAL" clId="{06CAA61C-BD94-58AE-A789-96E93EBEDE10}" dt="2026-01-29T06:20:50.005" v="11" actId="167"/>
      <pc:docMkLst>
        <pc:docMk/>
      </pc:docMkLst>
      <pc:sldChg chg="addSp delSp modSp mod">
        <pc:chgData name="Admin Team" userId="53a3e972-5db3-4127-aa65-fb6f064bbb83" providerId="ADAL" clId="{06CAA61C-BD94-58AE-A789-96E93EBEDE10}" dt="2026-01-29T06:19:50.212" v="1"/>
        <pc:sldMkLst>
          <pc:docMk/>
          <pc:sldMk cId="3986798073" sldId="275"/>
        </pc:sldMkLst>
        <pc:spChg chg="add mod">
          <ac:chgData name="Admin Team" userId="53a3e972-5db3-4127-aa65-fb6f064bbb83" providerId="ADAL" clId="{06CAA61C-BD94-58AE-A789-96E93EBEDE10}" dt="2026-01-29T06:19:50.212" v="1"/>
          <ac:spMkLst>
            <pc:docMk/>
            <pc:sldMk cId="3986798073" sldId="275"/>
            <ac:spMk id="3" creationId="{9E21BB76-CA9B-CAA6-FA6C-B1CBB338B286}"/>
          </ac:spMkLst>
        </pc:spChg>
        <pc:spChg chg="del">
          <ac:chgData name="Admin Team" userId="53a3e972-5db3-4127-aa65-fb6f064bbb83" providerId="ADAL" clId="{06CAA61C-BD94-58AE-A789-96E93EBEDE10}" dt="2026-01-29T06:19:40.395" v="0" actId="478"/>
          <ac:spMkLst>
            <pc:docMk/>
            <pc:sldMk cId="3986798073" sldId="275"/>
            <ac:spMk id="14" creationId="{A8C25F57-6428-4982-A605-28D616550D65}"/>
          </ac:spMkLst>
        </pc:spChg>
      </pc:sldChg>
      <pc:sldChg chg="modSp mod">
        <pc:chgData name="Admin Team" userId="53a3e972-5db3-4127-aa65-fb6f064bbb83" providerId="ADAL" clId="{06CAA61C-BD94-58AE-A789-96E93EBEDE10}" dt="2026-01-29T06:19:58.229" v="5" actId="20577"/>
        <pc:sldMkLst>
          <pc:docMk/>
          <pc:sldMk cId="1246235103" sldId="280"/>
        </pc:sldMkLst>
        <pc:spChg chg="mod">
          <ac:chgData name="Admin Team" userId="53a3e972-5db3-4127-aa65-fb6f064bbb83" providerId="ADAL" clId="{06CAA61C-BD94-58AE-A789-96E93EBEDE10}" dt="2026-01-29T06:19:58.229" v="5" actId="20577"/>
          <ac:spMkLst>
            <pc:docMk/>
            <pc:sldMk cId="1246235103" sldId="280"/>
            <ac:spMk id="3" creationId="{5BC86C69-FF26-42DB-B0F2-707FAC19A384}"/>
          </ac:spMkLst>
        </pc:spChg>
      </pc:sldChg>
      <pc:sldChg chg="addSp delSp modSp mod">
        <pc:chgData name="Admin Team" userId="53a3e972-5db3-4127-aa65-fb6f064bbb83" providerId="ADAL" clId="{06CAA61C-BD94-58AE-A789-96E93EBEDE10}" dt="2026-01-29T06:20:37.714" v="8" actId="167"/>
        <pc:sldMkLst>
          <pc:docMk/>
          <pc:sldMk cId="608823905" sldId="753"/>
        </pc:sldMkLst>
        <pc:spChg chg="del">
          <ac:chgData name="Admin Team" userId="53a3e972-5db3-4127-aa65-fb6f064bbb83" providerId="ADAL" clId="{06CAA61C-BD94-58AE-A789-96E93EBEDE10}" dt="2026-01-29T06:20:25.648" v="6" actId="478"/>
          <ac:spMkLst>
            <pc:docMk/>
            <pc:sldMk cId="608823905" sldId="753"/>
            <ac:spMk id="4" creationId="{582141B7-9B85-5C73-1D0B-912E5B57271E}"/>
          </ac:spMkLst>
        </pc:spChg>
        <pc:spChg chg="add mod">
          <ac:chgData name="Admin Team" userId="53a3e972-5db3-4127-aa65-fb6f064bbb83" providerId="ADAL" clId="{06CAA61C-BD94-58AE-A789-96E93EBEDE10}" dt="2026-01-29T06:20:37.714" v="8" actId="167"/>
          <ac:spMkLst>
            <pc:docMk/>
            <pc:sldMk cId="608823905" sldId="753"/>
            <ac:spMk id="9" creationId="{0D768734-2994-224C-0495-7ED1D5D6476E}"/>
          </ac:spMkLst>
        </pc:spChg>
      </pc:sldChg>
      <pc:sldChg chg="addSp delSp modSp mod">
        <pc:chgData name="Admin Team" userId="53a3e972-5db3-4127-aa65-fb6f064bbb83" providerId="ADAL" clId="{06CAA61C-BD94-58AE-A789-96E93EBEDE10}" dt="2026-01-29T06:20:50.005" v="11" actId="167"/>
        <pc:sldMkLst>
          <pc:docMk/>
          <pc:sldMk cId="149546061" sldId="771"/>
        </pc:sldMkLst>
        <pc:spChg chg="del">
          <ac:chgData name="Admin Team" userId="53a3e972-5db3-4127-aa65-fb6f064bbb83" providerId="ADAL" clId="{06CAA61C-BD94-58AE-A789-96E93EBEDE10}" dt="2026-01-29T06:20:44.411" v="9" actId="478"/>
          <ac:spMkLst>
            <pc:docMk/>
            <pc:sldMk cId="149546061" sldId="771"/>
            <ac:spMk id="4" creationId="{7374D256-4163-1165-557C-17FB53F1E179}"/>
          </ac:spMkLst>
        </pc:spChg>
        <pc:spChg chg="add mod">
          <ac:chgData name="Admin Team" userId="53a3e972-5db3-4127-aa65-fb6f064bbb83" providerId="ADAL" clId="{06CAA61C-BD94-58AE-A789-96E93EBEDE10}" dt="2026-01-29T06:20:50.005" v="11" actId="167"/>
          <ac:spMkLst>
            <pc:docMk/>
            <pc:sldMk cId="149546061" sldId="771"/>
            <ac:spMk id="5" creationId="{EF3EA11F-5299-B892-0AA9-D4146C4BD97E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6A0083-CC1D-4877-AD24-B0E36860CF1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61CE1-E535-421B-9187-98671852FF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1891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861CE1-E535-421B-9187-98671852FF41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692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C323C6-B66B-4D11-8A18-C2BAEE0CC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329B3CD-4D2D-4AD3-ACF4-2ED340E97A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F7AA032-AC83-4D2C-A675-85C0C5175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9562700-D897-499E-A4A0-AC66013C7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225534D-302A-4B4E-9505-92A3ED951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4430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A99B21-8992-42E7-BFB7-02D59B1BF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73BACD79-1ED2-4DE7-ADF6-D3651FCD9C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F08ABC-C7DA-453D-A763-89FFE265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442FA35-FB97-4B3E-B254-88DEAF66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554C39-F7F3-4B10-AC59-EA794DFCA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116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CD91C753-1014-4436-83DC-2BEDAF014C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F6CD71A-D33A-4BBC-B3E8-DEAF3FD44C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948C0B-7085-4CB9-8EC2-B7364D93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4073485-6339-43F2-8DD9-38D0D6464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12384D5-1B47-4EB3-B1F5-A258B451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176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3288FB-4884-4DE7-BDE2-595058924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E29366-75BE-48D8-9DC2-7A96724143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BE5E1B8-CF0C-44ED-AB5C-8E4B922C4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5EC6A0-E575-46D6-B009-3C69AC62D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52DA5CA-7B1E-4569-9C46-1AC5FE866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99312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CF3390F-0642-4EFF-B46E-81EF86436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385E618-17BA-4DC2-B7E8-37C1B551D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90FA277-E5E6-4260-BC33-E0B7DE9F2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FEBA716-8A58-4667-8835-FCA555CE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4EA3782-6031-477B-ACAE-77006B3C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9383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203762-31D6-4C17-BBB0-3858E85D1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328F06-499D-4005-A85B-9FC908EF7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7BB698D8-6509-49FA-88DF-64B248447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352335D1-69B0-422C-84E2-2F12D0D03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1D7DF16-31C4-4CD7-93EA-C33BC49B6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636F0AB-4FAC-488C-A5E8-421991B7F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19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34B098D-D28A-4061-850C-D7162D5FE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B914588-E29A-4B00-89FE-85B96AD6B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9AF9B86-A33A-4180-A7F1-BE1E75CFB4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DE96556B-81EC-4FDC-B198-32F6773F2A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0923EBE-35D4-4B50-87A1-573D267C1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EF1F407-C522-43EC-88B3-20F44CBA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A6C452D3-B6A6-4DF7-BBA3-929E58D27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90D988D6-89BC-4E08-A9B3-976C58745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82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054C21-5C12-4255-89F8-6F57BD7E6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D823AA91-9653-43A7-B534-5438203F7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6293AE0-3FD3-4DB9-917E-04FFCFC04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3242038-0539-4D98-97A0-1FCABAD58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1203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F5858398-4B9A-4055-B882-90EAC558C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30A9597C-6B65-46EC-ACC4-66E91FECE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D4F35CBB-9ED9-454F-BA24-0CE1F3D4B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2077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A39646-0BE9-47CF-AD1C-1BC3187FE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4D46B61-EF3A-4F69-9EEB-B9C08FE4CE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D5057B-72F3-4FF1-BD08-DCBEA3589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0E19D9F-3679-43CA-A531-E5D8E632F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95BB06D-4BF1-4263-B2F6-6283DD5FF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F56364C-44BA-4F9E-9AE0-51500B708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3364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5431834-4E5C-43F9-BDC7-780EBE944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TW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29266AC3-375D-4AB2-B824-67F6BAD875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83C5573A-930C-417B-9D12-6A592C6B65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CEF837C-2596-4971-A007-86706D553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AF2491-7804-48EF-9B5D-89E997894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84297650-3956-4EE2-BBAC-6010DD1DB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065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D50F9C54-56DB-4B0D-96C3-9452A136F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7B110DF-45DC-404B-B3C0-35EC1147A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93DAFC-E65A-4217-A836-11C85C84ED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14751-5C28-4720-BB9F-E168369E4853}" type="datetimeFigureOut">
              <a:rPr lang="zh-TW" altLang="en-US" smtClean="0"/>
              <a:t>2026/1/29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088DED-0AB9-49A8-8DB0-65EDB8BB3A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76EFBAB-A5C2-467C-9A6F-D847DCCC8F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0331-5355-43AA-9E8C-419F1A717AE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6564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gif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nrJzXM7a6o?start=364&amp;feature=oembed" TargetMode="Externa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647D2EB-6B73-4B55-AD86-91DD08322C13}"/>
              </a:ext>
            </a:extLst>
          </p:cNvPr>
          <p:cNvSpPr/>
          <p:nvPr/>
        </p:nvSpPr>
        <p:spPr>
          <a:xfrm rot="16200000">
            <a:off x="-2759483" y="2540950"/>
            <a:ext cx="6864690" cy="178279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9281DEF-1C8D-4A21-8EE5-7A72AA1438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0" b="33046"/>
          <a:stretch/>
        </p:blipFill>
        <p:spPr>
          <a:xfrm>
            <a:off x="1691443" y="342116"/>
            <a:ext cx="2637813" cy="85192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AD8EEDE-A633-414B-BD52-83F61B338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" y="337673"/>
            <a:ext cx="2139881" cy="5944115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40DF8B8-B5BB-4C05-943B-EB563C852723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8" name="Shape 47">
            <a:extLst>
              <a:ext uri="{FF2B5EF4-FFF2-40B4-BE49-F238E27FC236}">
                <a16:creationId xmlns:a16="http://schemas.microsoft.com/office/drawing/2014/main" id="{D1A707FB-8504-44A3-B657-A892F3D4F9D6}"/>
              </a:ext>
            </a:extLst>
          </p:cNvPr>
          <p:cNvSpPr txBox="1">
            <a:spLocks/>
          </p:cNvSpPr>
          <p:nvPr/>
        </p:nvSpPr>
        <p:spPr>
          <a:xfrm>
            <a:off x="1736879" y="1233963"/>
            <a:ext cx="9797447" cy="1159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endParaRPr lang="zh-TW" altLang="en-US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it-IT" sz="3600" dirty="0"/>
              <a:t>KOI2 AI Lens smart city</a:t>
            </a:r>
          </a:p>
          <a:p>
            <a:pPr>
              <a:spcBef>
                <a:spcPts val="0"/>
              </a:spcBef>
              <a:buClr>
                <a:schemeClr val="dk1"/>
              </a:buClr>
              <a:buSzPct val="25000"/>
            </a:pPr>
            <a:r>
              <a:rPr lang="it-IT" altLang="zh-CN" sz="36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Lesson</a:t>
            </a:r>
            <a:r>
              <a:rPr lang="en-US" altLang="zh-CN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 10</a:t>
            </a:r>
            <a:r>
              <a:rPr lang="zh-CN" altLang="en-US" sz="3500" dirty="0">
                <a:latin typeface="微軟正黑體 Light" panose="020B0304030504040204" pitchFamily="34" charset="-120"/>
                <a:ea typeface="微軟正黑體 Light" panose="020B0304030504040204" pitchFamily="34" charset="-120"/>
              </a:rPr>
              <a:t>：</a:t>
            </a:r>
            <a:r>
              <a:rPr lang="en-US" altLang="zh-CN" sz="3600" dirty="0"/>
              <a:t>AI IoT Product Launch Time</a:t>
            </a:r>
            <a:endParaRPr lang="en-US" altLang="zh-TW" sz="3500" dirty="0">
              <a:latin typeface="微軟正黑體 Light" panose="020B0304030504040204" pitchFamily="34" charset="-120"/>
              <a:ea typeface="微軟正黑體 Light" panose="020B0304030504040204" pitchFamily="34" charset="-120"/>
            </a:endParaRPr>
          </a:p>
        </p:txBody>
      </p:sp>
      <p:pic>
        <p:nvPicPr>
          <p:cNvPr id="1026" name="Picture 2" descr="Artificial intelligence Animated Icon | Free technology Animated Icon">
            <a:extLst>
              <a:ext uri="{FF2B5EF4-FFF2-40B4-BE49-F238E27FC236}">
                <a16:creationId xmlns:a16="http://schemas.microsoft.com/office/drawing/2014/main" id="{D7FDF44F-F367-03EA-41CD-52CC61F22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355" y="2801679"/>
            <a:ext cx="3244702" cy="324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Future of IoT is AI. After attending a talk on “The Golden… | by Andrew  Ele | Coding in Simple English | Medium">
            <a:extLst>
              <a:ext uri="{FF2B5EF4-FFF2-40B4-BE49-F238E27FC236}">
                <a16:creationId xmlns:a16="http://schemas.microsoft.com/office/drawing/2014/main" id="{EE7C85B5-B932-5131-B241-31EA1D5FD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53" y="2738476"/>
            <a:ext cx="5525165" cy="345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80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C1D87-CAE6-35BC-3BF7-DEF3DAD9B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AD7E8304-FA24-5098-5247-92ACE09B86D8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81BE43B-6240-C02E-7C44-7F854E116274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0575183-42EC-408E-3B66-C8909FDE7D6D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The "Golden Circle" of a Launch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9F4FE1-E75D-A215-8279-ABDBDBEB3A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D857B197-83D2-E4C9-4F48-4875E7FC1847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CD7B873-1EFE-60FE-EC74-91428E148469}"/>
              </a:ext>
            </a:extLst>
          </p:cNvPr>
          <p:cNvSpPr txBox="1"/>
          <p:nvPr/>
        </p:nvSpPr>
        <p:spPr>
          <a:xfrm>
            <a:off x="6913933" y="2034603"/>
            <a:ext cx="4387153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WHY: Why does this exist? (The Problem)</a:t>
            </a:r>
          </a:p>
          <a:p>
            <a:endParaRPr lang="en-US" sz="2800" dirty="0"/>
          </a:p>
          <a:p>
            <a:r>
              <a:rPr lang="en-US" sz="2800" dirty="0"/>
              <a:t>HOW: How does it work? (The AI Tech)</a:t>
            </a:r>
          </a:p>
          <a:p>
            <a:endParaRPr lang="en-US" sz="2800" dirty="0"/>
          </a:p>
          <a:p>
            <a:r>
              <a:rPr lang="en-US" sz="2800" dirty="0"/>
              <a:t>WHAT: What is it? </a:t>
            </a:r>
          </a:p>
          <a:p>
            <a:r>
              <a:rPr lang="en-US" sz="2800" dirty="0"/>
              <a:t>(The Product)</a:t>
            </a:r>
            <a:endParaRPr lang="LID4096" sz="2800" dirty="0"/>
          </a:p>
        </p:txBody>
      </p:sp>
      <p:pic>
        <p:nvPicPr>
          <p:cNvPr id="2052" name="Picture 4" descr="Design Thinking | Design thinking Software | Software Development &amp;  Solutions">
            <a:extLst>
              <a:ext uri="{FF2B5EF4-FFF2-40B4-BE49-F238E27FC236}">
                <a16:creationId xmlns:a16="http://schemas.microsoft.com/office/drawing/2014/main" id="{647607BD-4CE5-2F76-215E-93D6059F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3885"/>
            <a:ext cx="5599612" cy="419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6993521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B9CCE6D8-7A01-4019-9063-0823254D12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44" b="90725" l="9936" r="89904">
                        <a14:foregroundMark x1="46314" y1="10118" x2="46314" y2="10118"/>
                        <a14:foregroundMark x1="46314" y1="10118" x2="52885" y2="9444"/>
                        <a14:foregroundMark x1="21474" y1="91906" x2="52724" y2="90725"/>
                        <a14:foregroundMark x1="52724" y1="90725" x2="78686" y2="907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5531" y="996757"/>
            <a:ext cx="2300938" cy="218662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E40F01-2B67-4DE1-A979-74CA8872275B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8F1C873-0E49-4C5C-B154-402ED4D90E8B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Product Launch Presentation Skills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0D250EA-9554-4C64-BD0D-141B7FA229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7134E2C4-896F-47BA-9A01-14D1EFAE65E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303435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FEDE-49A0-6D77-BE7E-99996740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A62273B-1AA2-BEB5-1818-64A588305916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A669DB-70C9-E3F5-35C5-CA13C947E93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62AA0F-CC9B-8C09-CC1E-1781D6014A5B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The Principle of Launch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AC8F8C8-5466-8014-08DB-60A8FA9E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FBE32FC-5E4D-E327-022E-CA1A864B58E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768343F-C2F9-2505-1D75-D675C2DED028}"/>
              </a:ext>
            </a:extLst>
          </p:cNvPr>
          <p:cNvSpPr txBox="1"/>
          <p:nvPr/>
        </p:nvSpPr>
        <p:spPr>
          <a:xfrm>
            <a:off x="4917614" y="2096158"/>
            <a:ext cx="546283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600" dirty="0"/>
              <a:t>❌</a:t>
            </a:r>
            <a:r>
              <a:rPr lang="en-US" sz="3600" dirty="0"/>
              <a:t>Do NOT: Read your code line-by-line.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zh-CN" altLang="en-US" sz="3600" dirty="0"/>
              <a:t>✔️</a:t>
            </a:r>
            <a:r>
              <a:rPr lang="en-US" sz="3600" dirty="0"/>
              <a:t>Do: Tell a story about a problem and a solution.</a:t>
            </a:r>
            <a:endParaRPr lang="LID4096" sz="3600" dirty="0"/>
          </a:p>
        </p:txBody>
      </p:sp>
      <p:pic>
        <p:nvPicPr>
          <p:cNvPr id="3075" name="Picture 3" descr="Rules - Flat - Wired - Lordicon">
            <a:extLst>
              <a:ext uri="{FF2B5EF4-FFF2-40B4-BE49-F238E27FC236}">
                <a16:creationId xmlns:a16="http://schemas.microsoft.com/office/drawing/2014/main" id="{A8321E77-2B82-CBAB-DC4F-F654D23D77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9951" r="50988" b="40133"/>
          <a:stretch>
            <a:fillRect/>
          </a:stretch>
        </p:blipFill>
        <p:spPr bwMode="auto">
          <a:xfrm>
            <a:off x="956119" y="3917732"/>
            <a:ext cx="2171962" cy="23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ules - Flat - Wired - Lordicon">
            <a:extLst>
              <a:ext uri="{FF2B5EF4-FFF2-40B4-BE49-F238E27FC236}">
                <a16:creationId xmlns:a16="http://schemas.microsoft.com/office/drawing/2014/main" id="{9E13261D-F543-D393-B6B6-3789543F25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9406" r="104" b="38146"/>
          <a:stretch>
            <a:fillRect/>
          </a:stretch>
        </p:blipFill>
        <p:spPr bwMode="auto">
          <a:xfrm>
            <a:off x="1173193" y="1456559"/>
            <a:ext cx="2337316" cy="25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05644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F209E1-5C43-AB3E-3F0A-A6955E5CB2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CF2B9AE-E065-FBC0-3F95-10BB3C5645D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C19F47E-A51F-9A1D-BCD7-F1E0AE3B1EA5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AE177FE-8529-E2E6-9E22-6E01FF41A188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The 4-Step Pitch Structure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2790424-69B8-3463-F979-87C6D091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402E8BD-C09D-A72F-0C68-52E630E104E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F1778E3-EE50-6451-9F5D-BEC1AA6F38E6}"/>
              </a:ext>
            </a:extLst>
          </p:cNvPr>
          <p:cNvSpPr txBox="1"/>
          <p:nvPr/>
        </p:nvSpPr>
        <p:spPr>
          <a:xfrm>
            <a:off x="5750943" y="2027151"/>
            <a:ext cx="644105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dirty="0"/>
              <a:t>The Hook: Start with a question or a shocking fact.</a:t>
            </a:r>
          </a:p>
          <a:p>
            <a:endParaRPr lang="en-US" altLang="zh-CN" sz="2800" dirty="0"/>
          </a:p>
          <a:p>
            <a:r>
              <a:rPr lang="en-US" altLang="zh-CN" sz="2800" dirty="0"/>
              <a:t>The Solution: Reveal your device. </a:t>
            </a:r>
          </a:p>
          <a:p>
            <a:endParaRPr lang="en-US" altLang="zh-CN" sz="2800" dirty="0"/>
          </a:p>
          <a:p>
            <a:r>
              <a:rPr lang="en-US" altLang="zh-CN" sz="2800" dirty="0"/>
              <a:t>The Demo: Show it working live or a video.</a:t>
            </a:r>
          </a:p>
          <a:p>
            <a:endParaRPr lang="en-US" altLang="zh-CN" sz="2800" dirty="0"/>
          </a:p>
          <a:p>
            <a:r>
              <a:rPr lang="en-US" altLang="zh-CN" sz="2800" dirty="0"/>
              <a:t>The Tech: Explain the KOI2 magic briefly.</a:t>
            </a:r>
            <a:endParaRPr lang="en-US" sz="2400" dirty="0"/>
          </a:p>
        </p:txBody>
      </p:sp>
      <p:pic>
        <p:nvPicPr>
          <p:cNvPr id="5122" name="Picture 2" descr="How a Solid Presentation Can Help Sales ​ - Zoho Blog">
            <a:extLst>
              <a:ext uri="{FF2B5EF4-FFF2-40B4-BE49-F238E27FC236}">
                <a16:creationId xmlns:a16="http://schemas.microsoft.com/office/drawing/2014/main" id="{78E66496-B752-4920-EC0B-261339A892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7151"/>
            <a:ext cx="5541191" cy="369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40433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2FC91-1C6E-B96F-2F1E-BFD54662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1F07387-D79F-A8DE-93A0-A1B578737E48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00495E4-936B-14FC-D1F5-564F4147306E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860851D-B44A-16E7-2E52-04C288E3DC2A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Body Language &amp; Voice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B723800-A96A-6311-F925-B3EB1BA04A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52FB7349-2DBF-6176-DB54-35D95229AD5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C33410D-EBD6-B50D-9E7B-9E94FE82B1A0}"/>
              </a:ext>
            </a:extLst>
          </p:cNvPr>
          <p:cNvSpPr txBox="1"/>
          <p:nvPr/>
        </p:nvSpPr>
        <p:spPr>
          <a:xfrm>
            <a:off x="4438915" y="2003069"/>
            <a:ext cx="766107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600" dirty="0"/>
              <a:t>❌ Don't: Read off the slides. Look at the floor. Hide behind the computer.</a:t>
            </a:r>
          </a:p>
          <a:p>
            <a:endParaRPr lang="en-US" altLang="zh-CN" sz="3600" dirty="0"/>
          </a:p>
          <a:p>
            <a:endParaRPr lang="en-US" altLang="zh-CN" sz="3600" dirty="0"/>
          </a:p>
          <a:p>
            <a:r>
              <a:rPr lang="en-US" altLang="zh-CN" sz="3600" dirty="0"/>
              <a:t>✅ Do: Make eye contact. Speak LOUDLY. Smile. Point to your prototype.</a:t>
            </a:r>
            <a:endParaRPr lang="LID4096" sz="3600" dirty="0"/>
          </a:p>
        </p:txBody>
      </p:sp>
      <p:pic>
        <p:nvPicPr>
          <p:cNvPr id="3075" name="Picture 3" descr="Rules - Flat - Wired - Lordicon">
            <a:extLst>
              <a:ext uri="{FF2B5EF4-FFF2-40B4-BE49-F238E27FC236}">
                <a16:creationId xmlns:a16="http://schemas.microsoft.com/office/drawing/2014/main" id="{333C0A1C-6428-1AE3-321D-5AB8CE44D7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5" t="9951" r="50988" b="40133"/>
          <a:stretch>
            <a:fillRect/>
          </a:stretch>
        </p:blipFill>
        <p:spPr bwMode="auto">
          <a:xfrm>
            <a:off x="1219201" y="3824419"/>
            <a:ext cx="2171962" cy="238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Rules - Flat - Wired - Lordicon">
            <a:extLst>
              <a:ext uri="{FF2B5EF4-FFF2-40B4-BE49-F238E27FC236}">
                <a16:creationId xmlns:a16="http://schemas.microsoft.com/office/drawing/2014/main" id="{05E10F0A-3C0A-FEBD-DB02-B8D658AC34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9" t="9406" r="104" b="38146"/>
          <a:stretch>
            <a:fillRect/>
          </a:stretch>
        </p:blipFill>
        <p:spPr bwMode="auto">
          <a:xfrm>
            <a:off x="1219201" y="1366561"/>
            <a:ext cx="2337316" cy="250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9749774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8736D96-6110-4115-83BC-DCDA4F539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36" b="91950" l="9962" r="89847">
                        <a14:foregroundMark x1="31992" y1="7335" x2="43103" y2="7335"/>
                        <a14:foregroundMark x1="43103" y1="7335" x2="59962" y2="6977"/>
                        <a14:foregroundMark x1="48659" y1="3936" x2="48659" y2="3936"/>
                        <a14:foregroundMark x1="13027" y1="91771" x2="71648" y2="92487"/>
                        <a14:foregroundMark x1="71648" y1="92487" x2="81609" y2="91950"/>
                        <a14:foregroundMark x1="81609" y1="91950" x2="82950" y2="91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55199" y="1023599"/>
            <a:ext cx="1950729" cy="2088999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5760BBA-3D7D-486D-996D-86FAD01BC389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3DB7952D-88EB-4A8B-B034-B3706BC5DCD6}"/>
              </a:ext>
            </a:extLst>
          </p:cNvPr>
          <p:cNvSpPr txBox="1"/>
          <p:nvPr/>
        </p:nvSpPr>
        <p:spPr>
          <a:xfrm flipH="1">
            <a:off x="-34863" y="3429000"/>
            <a:ext cx="12330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Product Launch</a:t>
            </a:r>
          </a:p>
          <a:p>
            <a:pPr algn="ctr"/>
            <a:r>
              <a:rPr lang="en-US" altLang="zh-CN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 </a:t>
            </a:r>
            <a:r>
              <a: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My AI IoT Smart Design</a:t>
            </a:r>
            <a:endParaRPr lang="en-US" altLang="zh-CN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9DE8980-6604-4FAA-9454-0AC8084568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C5EA0DAD-9AFF-42BC-A900-B88B14CEC79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414276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02CCD-6488-0B7D-D1E9-7FCC8D009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262C575-83DA-F4AC-FA25-6873C318286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F0F988-B89B-1AFE-A418-DE8226E92D9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7232CD-C185-6362-9662-AF6B971B15D5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My IoT Smart Design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EA4706D-140C-CFCD-38B0-2579D1E3D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D2C6BD-8D6E-726D-F415-71E249EA703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8194" name="Picture 2" descr="Business Presentation Flat Linear Illustration Set by Arief Rachman on  Dribbble">
            <a:extLst>
              <a:ext uri="{FF2B5EF4-FFF2-40B4-BE49-F238E27FC236}">
                <a16:creationId xmlns:a16="http://schemas.microsoft.com/office/drawing/2014/main" id="{BFBF81AD-01D3-2E12-F32A-A66C74767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0"/>
          <a:stretch>
            <a:fillRect/>
          </a:stretch>
        </p:blipFill>
        <p:spPr bwMode="auto">
          <a:xfrm>
            <a:off x="0" y="1502013"/>
            <a:ext cx="5096267" cy="455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F121F03-F67B-B035-C994-06473B7971D9}"/>
              </a:ext>
            </a:extLst>
          </p:cNvPr>
          <p:cNvSpPr txBox="1"/>
          <p:nvPr/>
        </p:nvSpPr>
        <p:spPr>
          <a:xfrm>
            <a:off x="5315310" y="1792790"/>
            <a:ext cx="6110376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LID4096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Product Name:</a:t>
            </a: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LID4096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LID4096" sz="2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LID4096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Slogan:</a:t>
            </a: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(One sentence describing it)</a:t>
            </a:r>
            <a:endParaRPr kumimoji="0" lang="en-US" altLang="LID4096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LID4096" altLang="LID4096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LID4096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Target User:</a:t>
            </a: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(Who is it for?)</a:t>
            </a:r>
            <a:endParaRPr kumimoji="0" lang="en-US" altLang="LID4096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LID4096" altLang="LID4096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LID4096" altLang="LID4096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AI Feature:</a:t>
            </a: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LID4096" altLang="LID4096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(Face Tracking / Classification / Voice?)</a:t>
            </a:r>
          </a:p>
        </p:txBody>
      </p:sp>
    </p:spTree>
    <p:extLst>
      <p:ext uri="{BB962C8B-B14F-4D97-AF65-F5344CB8AC3E}">
        <p14:creationId xmlns:p14="http://schemas.microsoft.com/office/powerpoint/2010/main" val="369785211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56FACD0-EB98-4383-9C29-6C8905C06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21" b="93509" l="9984" r="89853">
                        <a14:foregroundMark x1="42881" y1="8772" x2="52046" y2="8596"/>
                        <a14:foregroundMark x1="52046" y1="8596" x2="55319" y2="8596"/>
                        <a14:foregroundMark x1="19149" y1="93333" x2="78560" y2="9350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9431" y="932549"/>
            <a:ext cx="2353138" cy="2195235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153D5A5-91B2-4A6F-BCEA-3757E7414FA2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99FA7A5-0230-4056-87F1-09C1C532E525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Course Summary</a:t>
            </a:r>
            <a:endParaRPr lang="zh-HK" altLang="en-US" sz="4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F5A6BF7-7848-4578-AE5C-BB17444EAE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D8A7518-3041-4CBA-96CC-7E5837B3182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4261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F9B81-3F65-1264-BA61-E586BE3F54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9BE8B876-C48F-873C-CDF2-031633EF43E0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6EE6CD0-1DBF-115C-FAC0-2AA1C5894EA3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E3E5245-1DEC-00B4-5B2A-A0ABA577F75E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Rewards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F33AFD0-8F2F-4252-C6EB-B14ECC7C55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2932430-0683-9311-B7F6-6FE20C90D8B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1EC453D-E4E2-2A4B-4B00-A589E281DE1D}"/>
              </a:ext>
            </a:extLst>
          </p:cNvPr>
          <p:cNvSpPr txBox="1"/>
          <p:nvPr/>
        </p:nvSpPr>
        <p:spPr>
          <a:xfrm>
            <a:off x="6038493" y="2642026"/>
            <a:ext cx="46065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2800" dirty="0"/>
              <a:t>Best Creative Reward:</a:t>
            </a:r>
          </a:p>
          <a:p>
            <a:pPr>
              <a:buNone/>
            </a:pPr>
            <a:endParaRPr lang="en-US" altLang="zh-CN" sz="2800" dirty="0"/>
          </a:p>
          <a:p>
            <a:pPr>
              <a:buNone/>
            </a:pPr>
            <a:r>
              <a:rPr lang="en-US" altLang="zh-CN" sz="2800" dirty="0"/>
              <a:t>Best Solution Reward:</a:t>
            </a:r>
          </a:p>
          <a:p>
            <a:pPr>
              <a:buNone/>
            </a:pPr>
            <a:endParaRPr lang="en-US" altLang="zh-CN" sz="2800" dirty="0"/>
          </a:p>
          <a:p>
            <a:pPr>
              <a:buNone/>
            </a:pPr>
            <a:r>
              <a:rPr lang="en-US" altLang="zh-CN" sz="2800" dirty="0"/>
              <a:t>Best Teammate Reward:</a:t>
            </a:r>
            <a:endParaRPr lang="zh-CN" altLang="en-US" sz="2800" dirty="0"/>
          </a:p>
        </p:txBody>
      </p:sp>
      <p:pic>
        <p:nvPicPr>
          <p:cNvPr id="6146" name="Picture 2" descr="Product Animated Icon | Free marketing Animated Icon">
            <a:extLst>
              <a:ext uri="{FF2B5EF4-FFF2-40B4-BE49-F238E27FC236}">
                <a16:creationId xmlns:a16="http://schemas.microsoft.com/office/drawing/2014/main" id="{4C8BDD9A-2294-2567-3C58-54B7657E2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51" y="1697228"/>
            <a:ext cx="4136366" cy="413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876489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77ABB-1251-F10D-9252-22C92A36A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0D768734-2994-224C-0495-7ED1D5D6476E}"/>
              </a:ext>
            </a:extLst>
          </p:cNvPr>
          <p:cNvSpPr/>
          <p:nvPr/>
        </p:nvSpPr>
        <p:spPr>
          <a:xfrm>
            <a:off x="0" y="1281734"/>
            <a:ext cx="4577443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4244933-2E7C-D634-0283-ED85244D3958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F76A02B-A841-484E-7DA2-81D6E9D00975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A0380BA0-0434-9E28-941D-532DF481CA47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Final Reviews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BB67118-CB99-50A5-6550-9E10026C04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6540B038-0F58-845C-F19E-C1A93B6280F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E531BBA-8F95-62DB-BFEE-1B1B162F388B}"/>
              </a:ext>
            </a:extLst>
          </p:cNvPr>
          <p:cNvSpPr txBox="1"/>
          <p:nvPr/>
        </p:nvSpPr>
        <p:spPr>
          <a:xfrm>
            <a:off x="4933932" y="1926881"/>
            <a:ext cx="66865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/>
              <a:t> We learned about KOI2 and how to program with it. </a:t>
            </a:r>
            <a:endParaRPr lang="en-US" altLang="zh-CN" sz="2800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E4A8393-6123-2F07-D321-AEACE19A2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5" y="1281734"/>
            <a:ext cx="3457286" cy="49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434ABB-BBCC-1522-4F43-7F570C605CB5}"/>
              </a:ext>
            </a:extLst>
          </p:cNvPr>
          <p:cNvSpPr txBox="1"/>
          <p:nvPr/>
        </p:nvSpPr>
        <p:spPr>
          <a:xfrm>
            <a:off x="5148963" y="3533278"/>
            <a:ext cx="647151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CN" sz="2800" dirty="0">
                <a:ea typeface="等线"/>
                <a:cs typeface="Calibri" panose="020F0502020204030204"/>
              </a:rPr>
              <a:t>Some Key functions:</a:t>
            </a: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Visual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Face Detection and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Object Classification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Speech Recognition</a:t>
            </a:r>
            <a:endParaRPr lang="zh-CN" sz="2800" dirty="0">
              <a:ea typeface="等线"/>
              <a:cs typeface="Calibri"/>
            </a:endParaRPr>
          </a:p>
          <a:p>
            <a:pPr marL="342900" indent="-342900">
              <a:buAutoNum type="arabicPeriod"/>
            </a:pPr>
            <a:r>
              <a:rPr lang="zh-CN" altLang="en-US" sz="2800" dirty="0">
                <a:ea typeface="等线"/>
                <a:cs typeface="Calibri" panose="020F0502020204030204"/>
              </a:rPr>
              <a:t>Text to Speech</a:t>
            </a:r>
          </a:p>
        </p:txBody>
      </p:sp>
    </p:spTree>
    <p:extLst>
      <p:ext uri="{BB962C8B-B14F-4D97-AF65-F5344CB8AC3E}">
        <p14:creationId xmlns:p14="http://schemas.microsoft.com/office/powerpoint/2010/main" val="60882390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03954969-FFB8-4428-837A-7F6009F4B5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3" b="3090"/>
          <a:stretch/>
        </p:blipFill>
        <p:spPr>
          <a:xfrm>
            <a:off x="9165771" y="2946363"/>
            <a:ext cx="2930302" cy="391163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D35C0A1E-968D-43CB-8B4A-F10F2B1026E2}"/>
              </a:ext>
            </a:extLst>
          </p:cNvPr>
          <p:cNvSpPr/>
          <p:nvPr/>
        </p:nvSpPr>
        <p:spPr>
          <a:xfrm rot="16200000">
            <a:off x="-2169777" y="2173654"/>
            <a:ext cx="6856315" cy="2512381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4" name="箭號: 五邊形 3">
            <a:extLst>
              <a:ext uri="{FF2B5EF4-FFF2-40B4-BE49-F238E27FC236}">
                <a16:creationId xmlns:a16="http://schemas.microsoft.com/office/drawing/2014/main" id="{7E2B43D9-8CE9-467A-8EE5-F6600FBEDD75}"/>
              </a:ext>
            </a:extLst>
          </p:cNvPr>
          <p:cNvSpPr/>
          <p:nvPr/>
        </p:nvSpPr>
        <p:spPr>
          <a:xfrm>
            <a:off x="385771" y="1682581"/>
            <a:ext cx="8834429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5" name="箭號: 五邊形 4">
            <a:extLst>
              <a:ext uri="{FF2B5EF4-FFF2-40B4-BE49-F238E27FC236}">
                <a16:creationId xmlns:a16="http://schemas.microsoft.com/office/drawing/2014/main" id="{01662A37-940D-47A6-BAE1-FC5FBF97C7F2}"/>
              </a:ext>
            </a:extLst>
          </p:cNvPr>
          <p:cNvSpPr/>
          <p:nvPr/>
        </p:nvSpPr>
        <p:spPr>
          <a:xfrm>
            <a:off x="385771" y="2709678"/>
            <a:ext cx="7936962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箭號: 五邊形 5">
            <a:extLst>
              <a:ext uri="{FF2B5EF4-FFF2-40B4-BE49-F238E27FC236}">
                <a16:creationId xmlns:a16="http://schemas.microsoft.com/office/drawing/2014/main" id="{3B3D1EB2-6F2C-4444-9385-12606E2CBAA5}"/>
              </a:ext>
            </a:extLst>
          </p:cNvPr>
          <p:cNvSpPr/>
          <p:nvPr/>
        </p:nvSpPr>
        <p:spPr>
          <a:xfrm>
            <a:off x="385770" y="3763925"/>
            <a:ext cx="7056430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7" name="箭號: 五邊形 6">
            <a:extLst>
              <a:ext uri="{FF2B5EF4-FFF2-40B4-BE49-F238E27FC236}">
                <a16:creationId xmlns:a16="http://schemas.microsoft.com/office/drawing/2014/main" id="{3C3A6B47-CE36-4B35-A510-EF2F2EE92736}"/>
              </a:ext>
            </a:extLst>
          </p:cNvPr>
          <p:cNvSpPr/>
          <p:nvPr/>
        </p:nvSpPr>
        <p:spPr>
          <a:xfrm>
            <a:off x="385772" y="4866846"/>
            <a:ext cx="6387561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箭號: 五邊形 7">
            <a:extLst>
              <a:ext uri="{FF2B5EF4-FFF2-40B4-BE49-F238E27FC236}">
                <a16:creationId xmlns:a16="http://schemas.microsoft.com/office/drawing/2014/main" id="{F3CBA8DF-65F9-422B-BF90-9BB8692E4CA6}"/>
              </a:ext>
            </a:extLst>
          </p:cNvPr>
          <p:cNvSpPr/>
          <p:nvPr/>
        </p:nvSpPr>
        <p:spPr>
          <a:xfrm>
            <a:off x="385772" y="5974885"/>
            <a:ext cx="5292763" cy="774551"/>
          </a:xfrm>
          <a:prstGeom prst="homePlate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F3CB93B0-BF99-484B-9714-C2654BCDD63A}"/>
              </a:ext>
            </a:extLst>
          </p:cNvPr>
          <p:cNvSpPr txBox="1"/>
          <p:nvPr/>
        </p:nvSpPr>
        <p:spPr>
          <a:xfrm flipH="1">
            <a:off x="2519239" y="1836166"/>
            <a:ext cx="606555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Reviewing Time</a:t>
            </a:r>
            <a:endParaRPr lang="zh-CN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8F03223A-CA92-44CB-B330-EFF718B01F07}"/>
              </a:ext>
            </a:extLst>
          </p:cNvPr>
          <p:cNvSpPr txBox="1"/>
          <p:nvPr/>
        </p:nvSpPr>
        <p:spPr>
          <a:xfrm flipH="1">
            <a:off x="2507878" y="2864428"/>
            <a:ext cx="607691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What is a Product Launch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989BAB-AC6D-464B-9342-93CA48FDCDEB}"/>
              </a:ext>
            </a:extLst>
          </p:cNvPr>
          <p:cNvSpPr txBox="1"/>
          <p:nvPr/>
        </p:nvSpPr>
        <p:spPr>
          <a:xfrm flipH="1">
            <a:off x="2514571" y="3913985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Presentation Skills Tutorial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6FD4B51-7E8E-4D21-AEF9-676FE0963031}"/>
              </a:ext>
            </a:extLst>
          </p:cNvPr>
          <p:cNvSpPr txBox="1"/>
          <p:nvPr/>
        </p:nvSpPr>
        <p:spPr>
          <a:xfrm flipH="1">
            <a:off x="2507878" y="4999535"/>
            <a:ext cx="678940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Product Launch</a:t>
            </a:r>
            <a:endParaRPr lang="zh-TW" altLang="en-US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4ACCEB5-E9BA-4EA2-A7A3-3BE5F04510AE}"/>
              </a:ext>
            </a:extLst>
          </p:cNvPr>
          <p:cNvSpPr txBox="1"/>
          <p:nvPr/>
        </p:nvSpPr>
        <p:spPr>
          <a:xfrm flipH="1">
            <a:off x="2514571" y="6075458"/>
            <a:ext cx="69790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Summary</a:t>
            </a:r>
          </a:p>
        </p:txBody>
      </p:sp>
      <p:pic>
        <p:nvPicPr>
          <p:cNvPr id="16" name="圖片 15" descr="一張含有 室外 的圖片&#10;&#10;描述是以高可信度產生">
            <a:extLst>
              <a:ext uri="{FF2B5EF4-FFF2-40B4-BE49-F238E27FC236}">
                <a16:creationId xmlns:a16="http://schemas.microsoft.com/office/drawing/2014/main" id="{2983E5AE-0A3C-4D8E-9BB4-21E298997B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1" t="24470" r="28850" b="24314"/>
          <a:stretch/>
        </p:blipFill>
        <p:spPr>
          <a:xfrm>
            <a:off x="578474" y="50246"/>
            <a:ext cx="1359811" cy="1638297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DBEA4B-8EE9-448E-B3CC-69910E68B51C}"/>
              </a:ext>
            </a:extLst>
          </p:cNvPr>
          <p:cNvSpPr txBox="1"/>
          <p:nvPr/>
        </p:nvSpPr>
        <p:spPr>
          <a:xfrm>
            <a:off x="7126128" y="14508"/>
            <a:ext cx="512351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>
                <a:latin typeface="Century Gothic" panose="020B0502020202020204" pitchFamily="34" charset="0"/>
              </a:rPr>
              <a:t>© TURNED-E! Education Limited </a:t>
            </a:r>
            <a:r>
              <a:rPr lang="zh-CN" altLang="en-US" sz="1500">
                <a:latin typeface="Adobe 宋体 Std L" panose="02020300000000000000" pitchFamily="18" charset="-128"/>
                <a:ea typeface="Adobe 宋体 Std L" panose="02020300000000000000" pitchFamily="18" charset="-128"/>
              </a:rPr>
              <a:t>育教創科有限公司 </a:t>
            </a:r>
            <a:r>
              <a:rPr lang="en-US" altLang="zh-CN" sz="1500">
                <a:latin typeface="Century Gothic" panose="020B0502020202020204" pitchFamily="34" charset="0"/>
              </a:rPr>
              <a:t>2025</a:t>
            </a:r>
            <a:endParaRPr lang="zh-HK" altLang="en-US" sz="1500">
              <a:latin typeface="Century Gothic" panose="020B0502020202020204" pitchFamily="34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E21BB76-CA9B-CAA6-FA6C-B1CBB338B286}"/>
              </a:ext>
            </a:extLst>
          </p:cNvPr>
          <p:cNvSpPr txBox="1"/>
          <p:nvPr/>
        </p:nvSpPr>
        <p:spPr>
          <a:xfrm flipH="1">
            <a:off x="3812580" y="502295"/>
            <a:ext cx="645456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zh-HK" sz="6000" b="1" spc="600" dirty="0">
                <a:latin typeface="等线"/>
                <a:ea typeface="等线"/>
                <a:cs typeface="Century Gothic" charset="0"/>
              </a:rPr>
              <a:t>Agenda</a:t>
            </a:r>
            <a:endParaRPr lang="en-US" altLang="zh-HK" sz="6000" b="1" spc="600" dirty="0">
              <a:latin typeface="等线" panose="02010600030101010101" pitchFamily="2" charset="-122"/>
              <a:ea typeface="等线" panose="02010600030101010101" pitchFamily="2" charset="-122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98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74D73-764D-548E-F7E7-11C1852A6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3EA11F-5299-B892-0AA9-D4146C4BD97E}"/>
              </a:ext>
            </a:extLst>
          </p:cNvPr>
          <p:cNvSpPr/>
          <p:nvPr/>
        </p:nvSpPr>
        <p:spPr>
          <a:xfrm>
            <a:off x="0" y="1281734"/>
            <a:ext cx="4577443" cy="503470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E0B7127-8E1A-D898-6A2C-0E41136A721E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658EA0C-B7B4-D762-09BD-70238FAB257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8B42227-5A97-F958-1BA8-5BA99F83AD3A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The Journey We Took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A12653BC-E458-8FDA-93C1-059BE80C99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281AFF7-4ABA-0D91-62AF-786BA8E1ABF5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C0755FC-85D5-C0E6-E30A-8B6058B9F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095" y="1281734"/>
            <a:ext cx="3457286" cy="49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6E16562-70AB-59A4-467C-0659F8EC6155}"/>
              </a:ext>
            </a:extLst>
          </p:cNvPr>
          <p:cNvSpPr txBox="1"/>
          <p:nvPr/>
        </p:nvSpPr>
        <p:spPr>
          <a:xfrm>
            <a:off x="5170798" y="3149047"/>
            <a:ext cx="6427847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lang="it-IT" sz="2800" dirty="0"/>
              <a:t>AI and KOI AI lens</a:t>
            </a:r>
          </a:p>
          <a:p>
            <a:pPr marL="514350" indent="-514350">
              <a:buAutoNum type="arabicPeriod"/>
            </a:pPr>
            <a:r>
              <a:rPr lang="en-US" sz="2800" dirty="0"/>
              <a:t>Input and output of KOI2</a:t>
            </a:r>
          </a:p>
          <a:p>
            <a:pPr marL="514350" indent="-514350">
              <a:buAutoNum type="arabicPeriod"/>
            </a:pPr>
            <a:r>
              <a:rPr lang="en-US" sz="2800" dirty="0"/>
              <a:t>Face and traffic sign recognition </a:t>
            </a:r>
          </a:p>
          <a:p>
            <a:pPr marL="514350" indent="-514350">
              <a:buAutoNum type="arabicPeriod"/>
            </a:pPr>
            <a:r>
              <a:rPr lang="en-US" sz="2800" dirty="0"/>
              <a:t>Face mask and color blob recognition</a:t>
            </a:r>
          </a:p>
          <a:p>
            <a:pPr marL="514350" indent="-514350">
              <a:buAutoNum type="arabicPeriod"/>
            </a:pPr>
            <a:r>
              <a:rPr lang="en-US" sz="2800" dirty="0"/>
              <a:t>Item and number recognition </a:t>
            </a:r>
          </a:p>
          <a:p>
            <a:pPr marL="514350" indent="-514350">
              <a:buAutoNum type="arabicPeriod"/>
            </a:pPr>
            <a:r>
              <a:rPr lang="en-US" sz="2800" dirty="0"/>
              <a:t>Custom item recognition training</a:t>
            </a:r>
          </a:p>
          <a:p>
            <a:pPr marL="514350" indent="-514350">
              <a:buAutoNum type="arabicPeriod"/>
            </a:pPr>
            <a:r>
              <a:rPr lang="en-US" sz="2800" dirty="0"/>
              <a:t>Wi-Fi connection and IoT applications  </a:t>
            </a:r>
            <a:r>
              <a:rPr lang="it-IT" sz="2800" dirty="0"/>
              <a:t> </a:t>
            </a:r>
            <a:endParaRPr lang="LID4096" sz="2800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395E32F-FDF5-B015-0FE1-C646DF4CBB27}"/>
              </a:ext>
            </a:extLst>
          </p:cNvPr>
          <p:cNvSpPr txBox="1"/>
          <p:nvPr/>
        </p:nvSpPr>
        <p:spPr>
          <a:xfrm>
            <a:off x="5096267" y="1545971"/>
            <a:ext cx="6427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still remember what we learned in these lessons?</a:t>
            </a:r>
            <a:endParaRPr lang="LID4096" sz="3600" dirty="0"/>
          </a:p>
        </p:txBody>
      </p:sp>
    </p:spTree>
    <p:extLst>
      <p:ext uri="{BB962C8B-B14F-4D97-AF65-F5344CB8AC3E}">
        <p14:creationId xmlns:p14="http://schemas.microsoft.com/office/powerpoint/2010/main" val="14954606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CB6C1-E66B-9331-5CA5-64D6AEDF8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837545B-8633-1402-FF23-3B424A228049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1378B6-B482-0B28-4E45-59B29CFCBD89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48011A4-B86C-BEBB-2309-2BDEC84EA965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Final Reviews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8A042E2-3E4B-77B8-44FC-E7A7754EC0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1B788E0-5380-DC75-FF48-A2488DDB0ED8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FB2D4C-2341-739A-3B62-A36F95DA28F8}"/>
              </a:ext>
            </a:extLst>
          </p:cNvPr>
          <p:cNvSpPr txBox="1"/>
          <p:nvPr/>
        </p:nvSpPr>
        <p:spPr>
          <a:xfrm>
            <a:off x="6296819" y="2378891"/>
            <a:ext cx="583623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600" dirty="0"/>
              <a:t>We used it to solve many real-world problems.</a:t>
            </a:r>
          </a:p>
          <a:p>
            <a:pPr>
              <a:buNone/>
            </a:pPr>
            <a:endParaRPr lang="en-US" altLang="zh-CN" sz="3600" dirty="0"/>
          </a:p>
          <a:p>
            <a:pPr>
              <a:buNone/>
            </a:pPr>
            <a:r>
              <a:rPr lang="en-US" altLang="zh-CN" sz="2800" dirty="0"/>
              <a:t>Including traffic sing recognition, voice recoding, mask recognition, number recognition and so on.</a:t>
            </a:r>
            <a:endParaRPr lang="en-US" altLang="zh-CN" sz="2000" dirty="0"/>
          </a:p>
        </p:txBody>
      </p:sp>
      <p:pic>
        <p:nvPicPr>
          <p:cNvPr id="4" name="图片 3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CCC5B932-167F-290C-4DEB-D8A3F4DFA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05" y="2108081"/>
            <a:ext cx="3024429" cy="3029730"/>
          </a:xfrm>
          <a:prstGeom prst="rect">
            <a:avLst/>
          </a:prstGeom>
        </p:spPr>
      </p:pic>
      <p:pic>
        <p:nvPicPr>
          <p:cNvPr id="6" name="Picture 2" descr="Recording - Flat - Wired - Lordicon">
            <a:extLst>
              <a:ext uri="{FF2B5EF4-FFF2-40B4-BE49-F238E27FC236}">
                <a16:creationId xmlns:a16="http://schemas.microsoft.com/office/drawing/2014/main" id="{FB3855DF-001F-F739-652E-60296114D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74" y="1371652"/>
            <a:ext cx="2114858" cy="211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ace Mask - Flat - Wired - Lordicon">
            <a:extLst>
              <a:ext uri="{FF2B5EF4-FFF2-40B4-BE49-F238E27FC236}">
                <a16:creationId xmlns:a16="http://schemas.microsoft.com/office/drawing/2014/main" id="{A1EB00D0-2442-5CD7-5DFF-5C121C31E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203" y="3429000"/>
            <a:ext cx="2725518" cy="2725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unting Down - Flat - Wired - Lordicon">
            <a:extLst>
              <a:ext uri="{FF2B5EF4-FFF2-40B4-BE49-F238E27FC236}">
                <a16:creationId xmlns:a16="http://schemas.microsoft.com/office/drawing/2014/main" id="{68E59412-8F26-3600-7EFA-DA9D84FA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913" y="2470825"/>
            <a:ext cx="2475269" cy="247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33849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F1F0E-D09D-8897-7373-49AA56640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C9A9B8D-EEE2-1957-DB11-7CC4C05E2D06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DA71E3A-FE5C-BD4A-A4C1-6E848329556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75D0A9-FDA4-718E-60D6-165E69517813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Feedback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48AD53A-EB05-1F63-DC71-C9861855E0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94B7BB7C-001D-6096-89BB-B101F5BD8F84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9C69EA0-F9B5-A76D-21E7-C71FD09BC9CC}"/>
              </a:ext>
            </a:extLst>
          </p:cNvPr>
          <p:cNvSpPr txBox="1"/>
          <p:nvPr/>
        </p:nvSpPr>
        <p:spPr>
          <a:xfrm>
            <a:off x="6523465" y="2890391"/>
            <a:ext cx="425955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200" dirty="0"/>
              <a:t>Scan the QR code and tell us what you learned.</a:t>
            </a:r>
          </a:p>
        </p:txBody>
      </p:sp>
      <p:pic>
        <p:nvPicPr>
          <p:cNvPr id="9218" name="Picture 2" descr="QR code - Wikipedia">
            <a:extLst>
              <a:ext uri="{FF2B5EF4-FFF2-40B4-BE49-F238E27FC236}">
                <a16:creationId xmlns:a16="http://schemas.microsoft.com/office/drawing/2014/main" id="{55965C17-E402-1644-6F06-41C32F19E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85" y="2064219"/>
            <a:ext cx="3243532" cy="324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D013117-42C3-DB7A-8C21-B1452B3A512C}"/>
              </a:ext>
            </a:extLst>
          </p:cNvPr>
          <p:cNvSpPr txBox="1"/>
          <p:nvPr/>
        </p:nvSpPr>
        <p:spPr>
          <a:xfrm>
            <a:off x="505102" y="5015364"/>
            <a:ext cx="42595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3200" dirty="0"/>
              <a:t>Fake QR code, replace it!</a:t>
            </a:r>
          </a:p>
        </p:txBody>
      </p:sp>
    </p:spTree>
    <p:extLst>
      <p:ext uri="{BB962C8B-B14F-4D97-AF65-F5344CB8AC3E}">
        <p14:creationId xmlns:p14="http://schemas.microsoft.com/office/powerpoint/2010/main" val="2626064557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E9CB1-9441-1444-BFC3-1145DE735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19636E6-B895-8FA9-613A-D05859A9751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243EEE5-F233-20B2-7067-A9713951ACA4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7199519-10AE-E82F-F30A-DD2B8C5CE1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7E69FB28-6B65-1DEF-9885-B473687E492C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9C70D0B-2DC5-CDE1-E286-2CEF55C1C8B3}"/>
              </a:ext>
            </a:extLst>
          </p:cNvPr>
          <p:cNvSpPr txBox="1"/>
          <p:nvPr/>
        </p:nvSpPr>
        <p:spPr>
          <a:xfrm>
            <a:off x="3966223" y="2858551"/>
            <a:ext cx="42595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altLang="zh-CN" sz="6000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626586933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tensive English &amp; Classroom Management &gt; Teacher Course">
            <a:extLst>
              <a:ext uri="{FF2B5EF4-FFF2-40B4-BE49-F238E27FC236}">
                <a16:creationId xmlns:a16="http://schemas.microsoft.com/office/drawing/2014/main" id="{E3F6B285-EFD6-4EA1-B5F5-C5631E330A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80" t="12654" b="2418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3408266-F8E4-4399-9494-5A886C748514}"/>
              </a:ext>
            </a:extLst>
          </p:cNvPr>
          <p:cNvSpPr txBox="1"/>
          <p:nvPr/>
        </p:nvSpPr>
        <p:spPr>
          <a:xfrm>
            <a:off x="127170" y="4188336"/>
            <a:ext cx="433346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請尊重你的同學和導師</a:t>
            </a:r>
            <a:endParaRPr lang="en-US" altLang="zh-CN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respectful.  </a:t>
            </a: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Respect your classmates and teacher.</a:t>
            </a:r>
          </a:p>
          <a:p>
            <a:pPr algn="ctr"/>
            <a:endParaRPr lang="zh-HK" altLang="en-US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2A6684E3-0115-4FC8-B06C-72982E93D696}"/>
              </a:ext>
            </a:extLst>
          </p:cNvPr>
          <p:cNvSpPr txBox="1"/>
          <p:nvPr/>
        </p:nvSpPr>
        <p:spPr>
          <a:xfrm>
            <a:off x="4130438" y="4214965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請正確使用器材</a:t>
            </a:r>
            <a:endParaRPr lang="en-US" altLang="zh-CN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Use equipment </a:t>
            </a: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only for class activities. </a:t>
            </a:r>
            <a:endParaRPr lang="zh-HK" altLang="en-US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AA235FD-4475-4892-8C8E-B1324E801C72}"/>
              </a:ext>
            </a:extLst>
          </p:cNvPr>
          <p:cNvSpPr txBox="1"/>
          <p:nvPr/>
        </p:nvSpPr>
        <p:spPr>
          <a:xfrm>
            <a:off x="7855128" y="4206087"/>
            <a:ext cx="43334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盡情享受課堂樂趣吧！</a:t>
            </a:r>
            <a:endParaRPr lang="en-US" altLang="zh-HK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endParaRPr lang="en-US" altLang="zh-HK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Be creative, active </a:t>
            </a:r>
          </a:p>
          <a:p>
            <a:pPr algn="ctr"/>
            <a:r>
              <a:rPr lang="en-US" altLang="zh-HK" sz="2500" b="1">
                <a:solidFill>
                  <a:srgbClr val="0BF5C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 Light" panose="02010600030101010101" pitchFamily="2" charset="-122"/>
                <a:ea typeface="DengXian Light" panose="02010600030101010101" pitchFamily="2" charset="-122"/>
                <a:cs typeface="Arial" panose="020B0604020202020204" pitchFamily="34" charset="0"/>
              </a:rPr>
              <a:t>and have fun!</a:t>
            </a:r>
            <a:endParaRPr lang="zh-HK" altLang="en-US" sz="2500" b="1">
              <a:solidFill>
                <a:srgbClr val="0BF5C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 Light" panose="02010600030101010101" pitchFamily="2" charset="-122"/>
              <a:ea typeface="DengXian Light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4F604C0C-E751-40BB-A5A8-0C2E0A275429}"/>
              </a:ext>
            </a:extLst>
          </p:cNvPr>
          <p:cNvSpPr txBox="1"/>
          <p:nvPr/>
        </p:nvSpPr>
        <p:spPr>
          <a:xfrm flipH="1">
            <a:off x="4127924" y="127610"/>
            <a:ext cx="433346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500" b="1" spc="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cs typeface="Century Gothic" charset="0"/>
              </a:rPr>
              <a:t>Rules</a:t>
            </a:r>
            <a:endParaRPr lang="zh-HK" altLang="en-US" sz="7500" b="1" spc="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sp>
        <p:nvSpPr>
          <p:cNvPr id="28" name="文字方塊 27">
            <a:extLst>
              <a:ext uri="{FF2B5EF4-FFF2-40B4-BE49-F238E27FC236}">
                <a16:creationId xmlns:a16="http://schemas.microsoft.com/office/drawing/2014/main" id="{1B5F6E95-F596-483A-B1FC-E6B91178141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3781D248-3F55-48D2-A2AC-3C6A9AF879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003" y="1416429"/>
            <a:ext cx="2855793" cy="2855793"/>
          </a:xfrm>
          <a:prstGeom prst="rect">
            <a:avLst/>
          </a:prstGeom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B8125DE2-4DF1-4B54-94FE-B5F573065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273" y="1361059"/>
            <a:ext cx="2928148" cy="2928148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75A34E1E-BA69-42C4-B157-4BA18ADBF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384" y="1328997"/>
            <a:ext cx="2992272" cy="299227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0692FBF-5C04-46A1-BC67-B49A5DB57C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407142" cy="1736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581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E698E3A-AD35-464C-8F13-1EA4418E3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4678" l="9506" r="89734">
                        <a14:foregroundMark x1="17490" y1="92997" x2="17490" y2="92997"/>
                        <a14:foregroundMark x1="63878" y1="94678" x2="63878" y2="94678"/>
                        <a14:foregroundMark x1="44867" y1="9524" x2="44867" y2="9524"/>
                        <a14:foregroundMark x1="9506" y1="41176" x2="9506" y2="41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965" y="832156"/>
            <a:ext cx="1694070" cy="2299555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867472DD-927E-433F-8C32-5051D0B038F5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C86C69-FF26-42DB-B0F2-707FAC19A384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Revision</a:t>
            </a:r>
            <a:endParaRPr lang="zh-CN" altLang="en-US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engXian" panose="02010600030101010101" pitchFamily="2" charset="-122"/>
              <a:ea typeface="DengXian" panose="02010600030101010101" pitchFamily="2" charset="-122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6554854-F6B2-4666-A93C-7E43A2BBE5E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8C3AB1D2-35FA-41CA-9909-BCD362908D99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246235103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7FEDE-49A0-6D77-BE7E-999967400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A62273B-1AA2-BEB5-1818-64A588305916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FEA669DB-70C9-E3F5-35C5-CA13C947E93B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E62AA0F-CC9B-8C09-CC1E-1781D6014A5B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What is Design Thinking?</a:t>
            </a:r>
            <a:endParaRPr lang="zh-TW" altLang="en-US" sz="3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AC8F8C8-5466-8014-08DB-60A8FA9E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AFBE32FC-5E4D-E327-022E-CA1A864B58E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1026" name="Picture 2" descr="Design thinking by vipin sharma on Dribbble">
            <a:extLst>
              <a:ext uri="{FF2B5EF4-FFF2-40B4-BE49-F238E27FC236}">
                <a16:creationId xmlns:a16="http://schemas.microsoft.com/office/drawing/2014/main" id="{5AD80924-20D0-D543-7C3D-E5A032FFF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3" r="21755"/>
          <a:stretch>
            <a:fillRect/>
          </a:stretch>
        </p:blipFill>
        <p:spPr bwMode="auto">
          <a:xfrm>
            <a:off x="0" y="1319777"/>
            <a:ext cx="3871548" cy="4966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5768343F-C2F9-2505-1D75-D675C2DED028}"/>
              </a:ext>
            </a:extLst>
          </p:cNvPr>
          <p:cNvSpPr txBox="1"/>
          <p:nvPr/>
        </p:nvSpPr>
        <p:spPr>
          <a:xfrm>
            <a:off x="4365523" y="2951946"/>
            <a:ext cx="73731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Design Thinking is a </a:t>
            </a:r>
            <a:r>
              <a:rPr lang="en-US" sz="4000" b="1" dirty="0"/>
              <a:t>human-centered approach to innovation.</a:t>
            </a:r>
            <a:endParaRPr lang="LID4096" sz="4000" dirty="0"/>
          </a:p>
        </p:txBody>
      </p:sp>
    </p:spTree>
    <p:extLst>
      <p:ext uri="{BB962C8B-B14F-4D97-AF65-F5344CB8AC3E}">
        <p14:creationId xmlns:p14="http://schemas.microsoft.com/office/powerpoint/2010/main" val="203166363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02CCD-6488-0B7D-D1E9-7FCC8D009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262C575-83DA-F4AC-FA25-6873C318286C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FF0F988-B89B-1AFE-A418-DE8226E92D98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C7232CD-C185-6362-9662-AF6B971B15D5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The 5 Stages to Use Design Thinking</a:t>
            </a:r>
            <a:endParaRPr lang="zh-TW" altLang="en-US" sz="35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EA4706D-140C-CFCD-38B0-2579D1E3D9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19D2C6BD-8D6E-726D-F415-71E249EA703A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4" name="Picture 2" descr="How I Designed The Portable Desk Using Design Thinking 👨🏽‍💻 | by Yash  Desale | UX Planet">
            <a:extLst>
              <a:ext uri="{FF2B5EF4-FFF2-40B4-BE49-F238E27FC236}">
                <a16:creationId xmlns:a16="http://schemas.microsoft.com/office/drawing/2014/main" id="{F605F75A-3C1B-BC0F-F67D-02DCAC039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4" b="13318"/>
          <a:stretch>
            <a:fillRect/>
          </a:stretch>
        </p:blipFill>
        <p:spPr bwMode="auto">
          <a:xfrm>
            <a:off x="-173257" y="1326370"/>
            <a:ext cx="12538514" cy="495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204843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7BD42D7-E98F-4419-B21F-4AC23A6AA4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8306" y="963106"/>
            <a:ext cx="1655388" cy="2262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F14A80-A9AE-41D1-84B7-7E3A35878C43}"/>
              </a:ext>
            </a:extLst>
          </p:cNvPr>
          <p:cNvSpPr/>
          <p:nvPr/>
        </p:nvSpPr>
        <p:spPr>
          <a:xfrm>
            <a:off x="0" y="2998778"/>
            <a:ext cx="12192001" cy="1879915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B1E9AD6-5CF2-4353-B3BB-D10468BBDA70}"/>
              </a:ext>
            </a:extLst>
          </p:cNvPr>
          <p:cNvSpPr txBox="1"/>
          <p:nvPr/>
        </p:nvSpPr>
        <p:spPr>
          <a:xfrm flipH="1">
            <a:off x="-34863" y="3429000"/>
            <a:ext cx="123308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What is a Product Launch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AEFE429-C12D-4B0A-8DE1-1311DB5C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92A0BA86-780F-4EB7-991F-4FBBC09CEA21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219410340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D453C-BB60-AA0D-8180-698A6EE6B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22BA25E-F43A-01D3-319C-808E835204C4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5729831-4796-BA80-B230-E1793267772F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97B814-52B5-4DE6-E990-AAAB795B97EE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How Jobs Launched the iPhone?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010749-3013-8A07-84BB-863E2BB109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B4D9644B-788B-EFCE-B492-DCBD490D3BAB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pic>
        <p:nvPicPr>
          <p:cNvPr id="14" name="在线媒体 13" title="Steve Jobs introduces iPhone in 2007">
            <a:hlinkClick r:id="" action="ppaction://media"/>
            <a:extLst>
              <a:ext uri="{FF2B5EF4-FFF2-40B4-BE49-F238E27FC236}">
                <a16:creationId xmlns:a16="http://schemas.microsoft.com/office/drawing/2014/main" id="{3F7273D3-6DC2-9292-ADAE-E7EDD29E1C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38377" y="1304389"/>
            <a:ext cx="8849306" cy="499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270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6D4A5-D381-6832-1DA9-F500B0C84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BB7369C5-4A2D-42B1-907F-A2AF2ECD7EA3}"/>
              </a:ext>
            </a:extLst>
          </p:cNvPr>
          <p:cNvSpPr/>
          <p:nvPr/>
        </p:nvSpPr>
        <p:spPr>
          <a:xfrm>
            <a:off x="0" y="-19050"/>
            <a:ext cx="12192000" cy="1323439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44C47DB-EB7B-A754-2720-2BADA4D2CB2C}"/>
              </a:ext>
            </a:extLst>
          </p:cNvPr>
          <p:cNvSpPr/>
          <p:nvPr/>
        </p:nvSpPr>
        <p:spPr>
          <a:xfrm>
            <a:off x="0" y="6304247"/>
            <a:ext cx="12192000" cy="553753"/>
          </a:xfrm>
          <a:prstGeom prst="rect">
            <a:avLst/>
          </a:prstGeom>
          <a:solidFill>
            <a:srgbClr val="45B3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226807D-DA79-6312-9A13-A3DBD413B8A9}"/>
              </a:ext>
            </a:extLst>
          </p:cNvPr>
          <p:cNvSpPr/>
          <p:nvPr/>
        </p:nvSpPr>
        <p:spPr>
          <a:xfrm>
            <a:off x="1704174" y="327198"/>
            <a:ext cx="87836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  <a:cs typeface="Century Gothic" charset="0"/>
              </a:rPr>
              <a:t>What is a Product Launch</a:t>
            </a:r>
            <a:endParaRPr lang="zh-TW" altLang="en-US" sz="3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cs typeface="Century Gothic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85369D12-0E5F-E130-8FCD-A01F3A15B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" t="21270" r="69794" b="33046"/>
          <a:stretch/>
        </p:blipFill>
        <p:spPr>
          <a:xfrm>
            <a:off x="171449" y="38781"/>
            <a:ext cx="1138604" cy="1405401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0B4B551B-5C40-1268-916D-A266AA80D29E}"/>
              </a:ext>
            </a:extLst>
          </p:cNvPr>
          <p:cNvSpPr txBox="1"/>
          <p:nvPr/>
        </p:nvSpPr>
        <p:spPr>
          <a:xfrm>
            <a:off x="0" y="6490873"/>
            <a:ext cx="509626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© TURNED-E! Education Limited </a:t>
            </a:r>
            <a:r>
              <a:rPr lang="zh-HK" altLang="en-US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engXian" panose="02010600030101010101" pitchFamily="2" charset="-122"/>
                <a:ea typeface="DengXian" panose="02010600030101010101" pitchFamily="2" charset="-122"/>
              </a:rPr>
              <a:t>育教創科有限公司 </a:t>
            </a:r>
            <a:r>
              <a:rPr lang="en-US" altLang="zh-HK" sz="15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2025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DB48A36-8173-B498-A520-2BEB7AA50A10}"/>
              </a:ext>
            </a:extLst>
          </p:cNvPr>
          <p:cNvSpPr txBox="1"/>
          <p:nvPr/>
        </p:nvSpPr>
        <p:spPr>
          <a:xfrm>
            <a:off x="5866908" y="2448459"/>
            <a:ext cx="61103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Make the audience feel something (Excitement? Relief? Curiosity?)</a:t>
            </a:r>
            <a:endParaRPr lang="LID4096" sz="28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E019843-822B-FD5B-B141-951A1476B50C}"/>
              </a:ext>
            </a:extLst>
          </p:cNvPr>
          <p:cNvSpPr txBox="1"/>
          <p:nvPr/>
        </p:nvSpPr>
        <p:spPr>
          <a:xfrm>
            <a:off x="5866908" y="4409541"/>
            <a:ext cx="617076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Tell a story about a problem and the solution.</a:t>
            </a:r>
            <a:endParaRPr lang="LID4096" sz="2800" dirty="0"/>
          </a:p>
        </p:txBody>
      </p:sp>
      <p:pic>
        <p:nvPicPr>
          <p:cNvPr id="1026" name="Picture 2" descr="Boardroom Meeting by Indy Virdi on Dribbble">
            <a:extLst>
              <a:ext uri="{FF2B5EF4-FFF2-40B4-BE49-F238E27FC236}">
                <a16:creationId xmlns:a16="http://schemas.microsoft.com/office/drawing/2014/main" id="{3CFC7445-F43B-D290-A5D6-9EAE90DDBF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52" r="9050"/>
          <a:stretch>
            <a:fillRect/>
          </a:stretch>
        </p:blipFill>
        <p:spPr bwMode="auto">
          <a:xfrm>
            <a:off x="-1" y="1298190"/>
            <a:ext cx="4943659" cy="50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97700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F99662395D8E44A83AFDA758AB6494" ma:contentTypeVersion="14" ma:contentTypeDescription="Create a new document." ma:contentTypeScope="" ma:versionID="26a3ef65d4e890c545420716eb663f2d">
  <xsd:schema xmlns:xsd="http://www.w3.org/2001/XMLSchema" xmlns:xs="http://www.w3.org/2001/XMLSchema" xmlns:p="http://schemas.microsoft.com/office/2006/metadata/properties" xmlns:ns2="8c9f2aa0-43d3-46ab-8119-1ba227d2472a" xmlns:ns3="742ad41a-9f92-44e4-b8d8-266c90e75875" targetNamespace="http://schemas.microsoft.com/office/2006/metadata/properties" ma:root="true" ma:fieldsID="0b31eacabb65ac9a4cc834a1e0d2c6cb" ns2:_="" ns3:_="">
    <xsd:import namespace="8c9f2aa0-43d3-46ab-8119-1ba227d2472a"/>
    <xsd:import namespace="742ad41a-9f92-44e4-b8d8-266c90e758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9f2aa0-43d3-46ab-8119-1ba227d247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dea9674b-6f96-47e7-a077-afe6c9b291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ad41a-9f92-44e4-b8d8-266c90e75875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abbb9602-c0e1-49e4-9ed3-12801e7f9827}" ma:internalName="TaxCatchAll" ma:showField="CatchAllData" ma:web="742ad41a-9f92-44e4-b8d8-266c90e7587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c9f2aa0-43d3-46ab-8119-1ba227d2472a">
      <Terms xmlns="http://schemas.microsoft.com/office/infopath/2007/PartnerControls"/>
    </lcf76f155ced4ddcb4097134ff3c332f>
    <TaxCatchAll xmlns="742ad41a-9f92-44e4-b8d8-266c90e75875" xsi:nil="true"/>
  </documentManagement>
</p:properties>
</file>

<file path=customXml/itemProps1.xml><?xml version="1.0" encoding="utf-8"?>
<ds:datastoreItem xmlns:ds="http://schemas.openxmlformats.org/officeDocument/2006/customXml" ds:itemID="{5A8C11A9-0BC0-403F-B1A4-D71BC1ADD6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D8F194-2A7D-4310-9B3F-D62BA06ADF30}"/>
</file>

<file path=customXml/itemProps3.xml><?xml version="1.0" encoding="utf-8"?>
<ds:datastoreItem xmlns:ds="http://schemas.openxmlformats.org/officeDocument/2006/customXml" ds:itemID="{0C608477-5057-404C-9BF2-789EFF5EB23F}">
  <ds:schemaRefs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elements/1.1/"/>
    <ds:schemaRef ds:uri="http://schemas.openxmlformats.org/package/2006/metadata/core-properties"/>
    <ds:schemaRef ds:uri="e6f8b1f3-18f1-4125-b591-c6c0a0c84b02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KOI2 Lesson 8-9</Template>
  <TotalTime>95</TotalTime>
  <Words>724</Words>
  <Application>Microsoft Macintosh PowerPoint</Application>
  <PresentationFormat>寬螢幕</PresentationFormat>
  <Paragraphs>124</Paragraphs>
  <Slides>23</Slides>
  <Notes>1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微軟正黑體 Light</vt:lpstr>
      <vt:lpstr>Adobe 宋体 Std L</vt:lpstr>
      <vt:lpstr>DengXian</vt:lpstr>
      <vt:lpstr>DengXian</vt:lpstr>
      <vt:lpstr>DengXian Light</vt:lpstr>
      <vt:lpstr>Arial</vt:lpstr>
      <vt:lpstr>Calibri</vt:lpstr>
      <vt:lpstr>Calibri Light</vt:lpstr>
      <vt:lpstr>Century Gothic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FAN, LONGHAO 11646005</dc:creator>
  <cp:lastModifiedBy>Admin Team</cp:lastModifiedBy>
  <cp:revision>1</cp:revision>
  <dcterms:created xsi:type="dcterms:W3CDTF">2026-01-20T01:56:23Z</dcterms:created>
  <dcterms:modified xsi:type="dcterms:W3CDTF">2026-01-29T06:20:56Z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0x0101005BF99662395D8E44A83AFDA758AB6494</vt:lpwstr>
  </property>
</Properties>
</file>