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512" r:id="rId5"/>
    <p:sldId id="275" r:id="rId6"/>
    <p:sldId id="629" r:id="rId7"/>
    <p:sldId id="308" r:id="rId8"/>
    <p:sldId id="666" r:id="rId9"/>
    <p:sldId id="667" r:id="rId10"/>
    <p:sldId id="668" r:id="rId11"/>
    <p:sldId id="669" r:id="rId12"/>
    <p:sldId id="672" r:id="rId13"/>
    <p:sldId id="665" r:id="rId14"/>
    <p:sldId id="671" r:id="rId15"/>
    <p:sldId id="670" r:id="rId16"/>
    <p:sldId id="709" r:id="rId17"/>
    <p:sldId id="710" r:id="rId18"/>
    <p:sldId id="371" r:id="rId19"/>
    <p:sldId id="673" r:id="rId20"/>
    <p:sldId id="711" r:id="rId21"/>
    <p:sldId id="712" r:id="rId22"/>
    <p:sldId id="721" r:id="rId23"/>
    <p:sldId id="341" r:id="rId24"/>
    <p:sldId id="664" r:id="rId25"/>
    <p:sldId id="713" r:id="rId26"/>
    <p:sldId id="520" r:id="rId27"/>
    <p:sldId id="726" r:id="rId28"/>
    <p:sldId id="714" r:id="rId29"/>
    <p:sldId id="715" r:id="rId30"/>
    <p:sldId id="717" r:id="rId31"/>
    <p:sldId id="718" r:id="rId32"/>
    <p:sldId id="722" r:id="rId33"/>
    <p:sldId id="724" r:id="rId34"/>
    <p:sldId id="719" r:id="rId35"/>
    <p:sldId id="723" r:id="rId36"/>
    <p:sldId id="438" r:id="rId37"/>
    <p:sldId id="720" r:id="rId38"/>
    <p:sldId id="725" r:id="rId39"/>
    <p:sldId id="322" r:id="rId40"/>
    <p:sldId id="375" r:id="rId4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ung Kwan Cheung" initials="LKC" lastIdx="2" clrIdx="0">
    <p:extLst>
      <p:ext uri="{19B8F6BF-5375-455C-9EA6-DF929625EA0E}">
        <p15:presenceInfo xmlns:p15="http://schemas.microsoft.com/office/powerpoint/2012/main" userId="555d4b11ee1cd1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B39C"/>
    <a:srgbClr val="FF0000"/>
    <a:srgbClr val="3399FF"/>
    <a:srgbClr val="FF5050"/>
    <a:srgbClr val="5CC7C1"/>
    <a:srgbClr val="F3F1EB"/>
    <a:srgbClr val="605270"/>
    <a:srgbClr val="A5CFE8"/>
    <a:srgbClr val="FFFFFF"/>
    <a:srgbClr val="0488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9ABDF-5170-F040-8E13-63F61544B73E}" v="15" dt="2026-01-29T05:32:20.552"/>
    <p1510:client id="{DA18D6F6-E85D-7B35-A713-9D0D2CDFF9D2}" v="9" dt="2026-01-29T04:23:01.967"/>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696"/>
  </p:normalViewPr>
  <p:slideViewPr>
    <p:cSldViewPr snapToGrid="0">
      <p:cViewPr varScale="1">
        <p:scale>
          <a:sx n="105" d="100"/>
          <a:sy n="105"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N, LONGHAO 11646005" userId="ce481e9a-8682-4126-88de-d9fe1d7ca31e" providerId="ADAL" clId="{F0C365D3-72CC-497A-B456-EA7273F0B3E6}"/>
    <pc:docChg chg="undo custSel addSld delSld modSld sldOrd">
      <pc:chgData name="FAN, LONGHAO 11646005" userId="ce481e9a-8682-4126-88de-d9fe1d7ca31e" providerId="ADAL" clId="{F0C365D3-72CC-497A-B456-EA7273F0B3E6}" dt="2026-01-20T08:07:37.185" v="3547" actId="20577"/>
      <pc:docMkLst>
        <pc:docMk/>
      </pc:docMkLst>
      <pc:sldChg chg="modSp mod modAnim">
        <pc:chgData name="FAN, LONGHAO 11646005" userId="ce481e9a-8682-4126-88de-d9fe1d7ca31e" providerId="ADAL" clId="{F0C365D3-72CC-497A-B456-EA7273F0B3E6}" dt="2025-12-30T05:31:22.373" v="2366" actId="1076"/>
        <pc:sldMkLst>
          <pc:docMk/>
          <pc:sldMk cId="3986798073" sldId="275"/>
        </pc:sldMkLst>
        <pc:spChg chg="mod">
          <ac:chgData name="FAN, LONGHAO 11646005" userId="ce481e9a-8682-4126-88de-d9fe1d7ca31e" providerId="ADAL" clId="{F0C365D3-72CC-497A-B456-EA7273F0B3E6}" dt="2025-12-30T02:06:36.278" v="1427" actId="20577"/>
          <ac:spMkLst>
            <pc:docMk/>
            <pc:sldMk cId="3986798073" sldId="275"/>
            <ac:spMk id="10" creationId="{8F03223A-CA92-44CB-B330-EFF718B01F07}"/>
          </ac:spMkLst>
        </pc:spChg>
        <pc:spChg chg="mod">
          <ac:chgData name="FAN, LONGHAO 11646005" userId="ce481e9a-8682-4126-88de-d9fe1d7ca31e" providerId="ADAL" clId="{F0C365D3-72CC-497A-B456-EA7273F0B3E6}" dt="2025-12-30T02:06:38.339" v="1428" actId="20577"/>
          <ac:spMkLst>
            <pc:docMk/>
            <pc:sldMk cId="3986798073" sldId="275"/>
            <ac:spMk id="11" creationId="{74989BAB-AC6D-464B-9342-93CA48FDCDEB}"/>
          </ac:spMkLst>
        </pc:spChg>
        <pc:spChg chg="mod">
          <ac:chgData name="FAN, LONGHAO 11646005" userId="ce481e9a-8682-4126-88de-d9fe1d7ca31e" providerId="ADAL" clId="{F0C365D3-72CC-497A-B456-EA7273F0B3E6}" dt="2025-12-30T05:31:01.404" v="2356" actId="1076"/>
          <ac:spMkLst>
            <pc:docMk/>
            <pc:sldMk cId="3986798073" sldId="275"/>
            <ac:spMk id="12" creationId="{56FD4B51-7E8E-4D21-AEF9-676FE0963031}"/>
          </ac:spMkLst>
        </pc:spChg>
        <pc:spChg chg="mod">
          <ac:chgData name="FAN, LONGHAO 11646005" userId="ce481e9a-8682-4126-88de-d9fe1d7ca31e" providerId="ADAL" clId="{F0C365D3-72CC-497A-B456-EA7273F0B3E6}" dt="2025-12-30T05:31:22.373" v="2366" actId="1076"/>
          <ac:spMkLst>
            <pc:docMk/>
            <pc:sldMk cId="3986798073" sldId="275"/>
            <ac:spMk id="13" creationId="{B4ACCEB5-E9BA-4EA2-A7A3-3BE5F04510AE}"/>
          </ac:spMkLst>
        </pc:spChg>
      </pc:sldChg>
      <pc:sldChg chg="add setBg">
        <pc:chgData name="FAN, LONGHAO 11646005" userId="ce481e9a-8682-4126-88de-d9fe1d7ca31e" providerId="ADAL" clId="{F0C365D3-72CC-497A-B456-EA7273F0B3E6}" dt="2026-01-12T01:54:11.021" v="3302"/>
        <pc:sldMkLst>
          <pc:docMk/>
          <pc:sldMk cId="184409433" sldId="322"/>
        </pc:sldMkLst>
      </pc:sldChg>
      <pc:sldChg chg="modSp mod ord">
        <pc:chgData name="FAN, LONGHAO 11646005" userId="ce481e9a-8682-4126-88de-d9fe1d7ca31e" providerId="ADAL" clId="{F0C365D3-72CC-497A-B456-EA7273F0B3E6}" dt="2026-01-20T08:05:18.062" v="3501" actId="20577"/>
        <pc:sldMkLst>
          <pc:docMk/>
          <pc:sldMk cId="4142760268" sldId="341"/>
        </pc:sldMkLst>
        <pc:spChg chg="mod">
          <ac:chgData name="FAN, LONGHAO 11646005" userId="ce481e9a-8682-4126-88de-d9fe1d7ca31e" providerId="ADAL" clId="{F0C365D3-72CC-497A-B456-EA7273F0B3E6}" dt="2026-01-20T08:05:18.062" v="3501" actId="20577"/>
          <ac:spMkLst>
            <pc:docMk/>
            <pc:sldMk cId="4142760268" sldId="341"/>
            <ac:spMk id="8" creationId="{3DB7952D-88EB-4A8B-B034-B3706BC5DCD6}"/>
          </ac:spMkLst>
        </pc:spChg>
      </pc:sldChg>
      <pc:sldChg chg="modSp mod ord">
        <pc:chgData name="FAN, LONGHAO 11646005" userId="ce481e9a-8682-4126-88de-d9fe1d7ca31e" providerId="ADAL" clId="{F0C365D3-72CC-497A-B456-EA7273F0B3E6}" dt="2026-01-20T08:05:24.409" v="3502" actId="20577"/>
        <pc:sldMkLst>
          <pc:docMk/>
          <pc:sldMk cId="3034356209" sldId="371"/>
        </pc:sldMkLst>
        <pc:spChg chg="mod">
          <ac:chgData name="FAN, LONGHAO 11646005" userId="ce481e9a-8682-4126-88de-d9fe1d7ca31e" providerId="ADAL" clId="{F0C365D3-72CC-497A-B456-EA7273F0B3E6}" dt="2026-01-20T08:05:24.409" v="3502" actId="20577"/>
          <ac:spMkLst>
            <pc:docMk/>
            <pc:sldMk cId="3034356209" sldId="371"/>
            <ac:spMk id="8" creationId="{58F1C873-0E49-4C5C-B154-402ED4D90E8B}"/>
          </ac:spMkLst>
        </pc:spChg>
      </pc:sldChg>
      <pc:sldChg chg="add setBg">
        <pc:chgData name="FAN, LONGHAO 11646005" userId="ce481e9a-8682-4126-88de-d9fe1d7ca31e" providerId="ADAL" clId="{F0C365D3-72CC-497A-B456-EA7273F0B3E6}" dt="2026-01-12T01:54:15.062" v="3303"/>
        <pc:sldMkLst>
          <pc:docMk/>
          <pc:sldMk cId="1342610552" sldId="375"/>
        </pc:sldMkLst>
      </pc:sldChg>
      <pc:sldChg chg="modSp mod ord">
        <pc:chgData name="FAN, LONGHAO 11646005" userId="ce481e9a-8682-4126-88de-d9fe1d7ca31e" providerId="ADAL" clId="{F0C365D3-72CC-497A-B456-EA7273F0B3E6}" dt="2025-12-30T06:01:58.539" v="3041" actId="20577"/>
        <pc:sldMkLst>
          <pc:docMk/>
          <pc:sldMk cId="1692814418" sldId="438"/>
        </pc:sldMkLst>
        <pc:spChg chg="mod">
          <ac:chgData name="FAN, LONGHAO 11646005" userId="ce481e9a-8682-4126-88de-d9fe1d7ca31e" providerId="ADAL" clId="{F0C365D3-72CC-497A-B456-EA7273F0B3E6}" dt="2025-12-30T06:01:58.539" v="3041" actId="20577"/>
          <ac:spMkLst>
            <pc:docMk/>
            <pc:sldMk cId="1692814418" sldId="438"/>
            <ac:spMk id="8" creationId="{6A024117-1448-4142-A5D5-10CD0EC2234F}"/>
          </ac:spMkLst>
        </pc:spChg>
      </pc:sldChg>
      <pc:sldChg chg="addSp modSp mod">
        <pc:chgData name="FAN, LONGHAO 11646005" userId="ce481e9a-8682-4126-88de-d9fe1d7ca31e" providerId="ADAL" clId="{F0C365D3-72CC-497A-B456-EA7273F0B3E6}" dt="2025-12-30T06:43:54.337" v="3295" actId="14100"/>
        <pc:sldMkLst>
          <pc:docMk/>
          <pc:sldMk cId="666805404" sldId="512"/>
        </pc:sldMkLst>
        <pc:picChg chg="add mod">
          <ac:chgData name="FAN, LONGHAO 11646005" userId="ce481e9a-8682-4126-88de-d9fe1d7ca31e" providerId="ADAL" clId="{F0C365D3-72CC-497A-B456-EA7273F0B3E6}" dt="2025-12-30T06:43:15.921" v="3286" actId="1076"/>
          <ac:picMkLst>
            <pc:docMk/>
            <pc:sldMk cId="666805404" sldId="512"/>
            <ac:picMk id="2" creationId="{53D335E8-A983-BF01-7FD0-841A33351CF6}"/>
          </ac:picMkLst>
        </pc:picChg>
        <pc:picChg chg="add mod">
          <ac:chgData name="FAN, LONGHAO 11646005" userId="ce481e9a-8682-4126-88de-d9fe1d7ca31e" providerId="ADAL" clId="{F0C365D3-72CC-497A-B456-EA7273F0B3E6}" dt="2025-12-30T06:43:54.337" v="3295" actId="14100"/>
          <ac:picMkLst>
            <pc:docMk/>
            <pc:sldMk cId="666805404" sldId="512"/>
            <ac:picMk id="3" creationId="{C3305427-645F-EC94-D8F8-E6EDBFBF1F2A}"/>
          </ac:picMkLst>
        </pc:picChg>
      </pc:sldChg>
      <pc:sldChg chg="modSp mod ord">
        <pc:chgData name="FAN, LONGHAO 11646005" userId="ce481e9a-8682-4126-88de-d9fe1d7ca31e" providerId="ADAL" clId="{F0C365D3-72CC-497A-B456-EA7273F0B3E6}" dt="2025-12-30T03:01:17.972" v="1659" actId="20577"/>
        <pc:sldMkLst>
          <pc:docMk/>
          <pc:sldMk cId="3508335547" sldId="520"/>
        </pc:sldMkLst>
        <pc:spChg chg="mod">
          <ac:chgData name="FAN, LONGHAO 11646005" userId="ce481e9a-8682-4126-88de-d9fe1d7ca31e" providerId="ADAL" clId="{F0C365D3-72CC-497A-B456-EA7273F0B3E6}" dt="2025-12-30T03:01:17.972" v="1659" actId="20577"/>
          <ac:spMkLst>
            <pc:docMk/>
            <pc:sldMk cId="3508335547" sldId="520"/>
            <ac:spMk id="8" creationId="{6A024117-1448-4142-A5D5-10CD0EC2234F}"/>
          </ac:spMkLst>
        </pc:spChg>
      </pc:sldChg>
      <pc:sldChg chg="addSp delSp modSp mod">
        <pc:chgData name="FAN, LONGHAO 11646005" userId="ce481e9a-8682-4126-88de-d9fe1d7ca31e" providerId="ADAL" clId="{F0C365D3-72CC-497A-B456-EA7273F0B3E6}" dt="2026-01-20T08:06:14.314" v="3515" actId="20577"/>
        <pc:sldMkLst>
          <pc:docMk/>
          <pc:sldMk cId="3336223840" sldId="664"/>
        </pc:sldMkLst>
        <pc:spChg chg="mod">
          <ac:chgData name="FAN, LONGHAO 11646005" userId="ce481e9a-8682-4126-88de-d9fe1d7ca31e" providerId="ADAL" clId="{F0C365D3-72CC-497A-B456-EA7273F0B3E6}" dt="2026-01-20T08:06:14.314" v="3515" actId="20577"/>
          <ac:spMkLst>
            <pc:docMk/>
            <pc:sldMk cId="3336223840" sldId="664"/>
            <ac:spMk id="10" creationId="{5A0738A3-3BAE-2CEE-2B8B-28F6622DE44A}"/>
          </ac:spMkLst>
        </pc:spChg>
        <pc:spChg chg="add mod">
          <ac:chgData name="FAN, LONGHAO 11646005" userId="ce481e9a-8682-4126-88de-d9fe1d7ca31e" providerId="ADAL" clId="{F0C365D3-72CC-497A-B456-EA7273F0B3E6}" dt="2025-12-30T02:52:32.295" v="1508" actId="1076"/>
          <ac:spMkLst>
            <pc:docMk/>
            <pc:sldMk cId="3336223840" sldId="664"/>
            <ac:spMk id="57" creationId="{5ED61C08-DAF7-7C1E-24F5-1FC3B16A182A}"/>
          </ac:spMkLst>
        </pc:spChg>
        <pc:picChg chg="add mod modCrop">
          <ac:chgData name="FAN, LONGHAO 11646005" userId="ce481e9a-8682-4126-88de-d9fe1d7ca31e" providerId="ADAL" clId="{F0C365D3-72CC-497A-B456-EA7273F0B3E6}" dt="2025-12-30T02:53:24.732" v="1512" actId="688"/>
          <ac:picMkLst>
            <pc:docMk/>
            <pc:sldMk cId="3336223840" sldId="664"/>
            <ac:picMk id="59" creationId="{FF2AB6D2-5479-2395-F64C-522C34D721B4}"/>
          </ac:picMkLst>
        </pc:picChg>
      </pc:sldChg>
      <pc:sldChg chg="addSp delSp modSp mod">
        <pc:chgData name="FAN, LONGHAO 11646005" userId="ce481e9a-8682-4126-88de-d9fe1d7ca31e" providerId="ADAL" clId="{F0C365D3-72CC-497A-B456-EA7273F0B3E6}" dt="2026-01-20T08:07:37.185" v="3547" actId="20577"/>
        <pc:sldMkLst>
          <pc:docMk/>
          <pc:sldMk cId="4228785939" sldId="665"/>
        </pc:sldMkLst>
        <pc:spChg chg="add mod">
          <ac:chgData name="FAN, LONGHAO 11646005" userId="ce481e9a-8682-4126-88de-d9fe1d7ca31e" providerId="ADAL" clId="{F0C365D3-72CC-497A-B456-EA7273F0B3E6}" dt="2026-01-13T01:57:38.628" v="3313" actId="2711"/>
          <ac:spMkLst>
            <pc:docMk/>
            <pc:sldMk cId="4228785939" sldId="665"/>
            <ac:spMk id="5" creationId="{37AF8DDA-5244-87AC-47E5-3B0AE52DA613}"/>
          </ac:spMkLst>
        </pc:spChg>
        <pc:spChg chg="mod">
          <ac:chgData name="FAN, LONGHAO 11646005" userId="ce481e9a-8682-4126-88de-d9fe1d7ca31e" providerId="ADAL" clId="{F0C365D3-72CC-497A-B456-EA7273F0B3E6}" dt="2026-01-20T08:07:37.185" v="3547" actId="20577"/>
          <ac:spMkLst>
            <pc:docMk/>
            <pc:sldMk cId="4228785939" sldId="665"/>
            <ac:spMk id="10" creationId="{67420143-7774-99C4-95D8-1A0C86872C8D}"/>
          </ac:spMkLst>
        </pc:spChg>
      </pc:sldChg>
      <pc:sldChg chg="modSp add mod ord">
        <pc:chgData name="FAN, LONGHAO 11646005" userId="ce481e9a-8682-4126-88de-d9fe1d7ca31e" providerId="ADAL" clId="{F0C365D3-72CC-497A-B456-EA7273F0B3E6}" dt="2026-01-20T08:07:20.581" v="3541" actId="20577"/>
        <pc:sldMkLst>
          <pc:docMk/>
          <pc:sldMk cId="3976561770" sldId="670"/>
        </pc:sldMkLst>
        <pc:spChg chg="mod">
          <ac:chgData name="FAN, LONGHAO 11646005" userId="ce481e9a-8682-4126-88de-d9fe1d7ca31e" providerId="ADAL" clId="{F0C365D3-72CC-497A-B456-EA7273F0B3E6}" dt="2026-01-20T08:07:20.581" v="3541" actId="20577"/>
          <ac:spMkLst>
            <pc:docMk/>
            <pc:sldMk cId="3976561770" sldId="670"/>
            <ac:spMk id="10" creationId="{0C355FF7-8588-4FCE-AF75-58462A21B7E3}"/>
          </ac:spMkLst>
        </pc:spChg>
      </pc:sldChg>
      <pc:sldChg chg="addSp delSp modSp add mod">
        <pc:chgData name="FAN, LONGHAO 11646005" userId="ce481e9a-8682-4126-88de-d9fe1d7ca31e" providerId="ADAL" clId="{F0C365D3-72CC-497A-B456-EA7273F0B3E6}" dt="2026-01-20T08:07:28.661" v="3544" actId="20577"/>
        <pc:sldMkLst>
          <pc:docMk/>
          <pc:sldMk cId="4173392032" sldId="671"/>
        </pc:sldMkLst>
        <pc:spChg chg="mod">
          <ac:chgData name="FAN, LONGHAO 11646005" userId="ce481e9a-8682-4126-88de-d9fe1d7ca31e" providerId="ADAL" clId="{F0C365D3-72CC-497A-B456-EA7273F0B3E6}" dt="2026-01-13T01:57:32.019" v="3312" actId="1076"/>
          <ac:spMkLst>
            <pc:docMk/>
            <pc:sldMk cId="4173392032" sldId="671"/>
            <ac:spMk id="5" creationId="{C6CA865E-C5AD-E5F8-F3D4-B21A4DF547C2}"/>
          </ac:spMkLst>
        </pc:spChg>
        <pc:spChg chg="mod">
          <ac:chgData name="FAN, LONGHAO 11646005" userId="ce481e9a-8682-4126-88de-d9fe1d7ca31e" providerId="ADAL" clId="{F0C365D3-72CC-497A-B456-EA7273F0B3E6}" dt="2026-01-20T08:07:28.661" v="3544" actId="20577"/>
          <ac:spMkLst>
            <pc:docMk/>
            <pc:sldMk cId="4173392032" sldId="671"/>
            <ac:spMk id="10" creationId="{B52F58DF-31B6-ECFE-4F45-F25F1B9A4640}"/>
          </ac:spMkLst>
        </pc:spChg>
      </pc:sldChg>
      <pc:sldChg chg="addSp delSp modSp add mod ord">
        <pc:chgData name="FAN, LONGHAO 11646005" userId="ce481e9a-8682-4126-88de-d9fe1d7ca31e" providerId="ADAL" clId="{F0C365D3-72CC-497A-B456-EA7273F0B3E6}" dt="2025-12-30T01:00:45.446" v="1040" actId="1076"/>
        <pc:sldMkLst>
          <pc:docMk/>
          <pc:sldMk cId="3918492028" sldId="673"/>
        </pc:sldMkLst>
        <pc:spChg chg="mod">
          <ac:chgData name="FAN, LONGHAO 11646005" userId="ce481e9a-8682-4126-88de-d9fe1d7ca31e" providerId="ADAL" clId="{F0C365D3-72CC-497A-B456-EA7273F0B3E6}" dt="2025-12-30T01:00:45.446" v="1040" actId="1076"/>
          <ac:spMkLst>
            <pc:docMk/>
            <pc:sldMk cId="3918492028" sldId="673"/>
            <ac:spMk id="5" creationId="{418B1B6F-31AA-8050-B0EC-1CB737C0FF62}"/>
          </ac:spMkLst>
        </pc:spChg>
      </pc:sldChg>
      <pc:sldChg chg="modSp add mod">
        <pc:chgData name="FAN, LONGHAO 11646005" userId="ce481e9a-8682-4126-88de-d9fe1d7ca31e" providerId="ADAL" clId="{F0C365D3-72CC-497A-B456-EA7273F0B3E6}" dt="2026-01-20T08:06:25.865" v="3518" actId="20577"/>
        <pc:sldMkLst>
          <pc:docMk/>
          <pc:sldMk cId="1863858598" sldId="709"/>
        </pc:sldMkLst>
        <pc:spChg chg="mod">
          <ac:chgData name="FAN, LONGHAO 11646005" userId="ce481e9a-8682-4126-88de-d9fe1d7ca31e" providerId="ADAL" clId="{F0C365D3-72CC-497A-B456-EA7273F0B3E6}" dt="2026-01-20T08:06:25.865" v="3518" actId="20577"/>
          <ac:spMkLst>
            <pc:docMk/>
            <pc:sldMk cId="1863858598" sldId="709"/>
            <ac:spMk id="10" creationId="{0C355FF7-8588-4FCE-AF75-58462A21B7E3}"/>
          </ac:spMkLst>
        </pc:spChg>
      </pc:sldChg>
      <pc:sldChg chg="modSp add mod">
        <pc:chgData name="FAN, LONGHAO 11646005" userId="ce481e9a-8682-4126-88de-d9fe1d7ca31e" providerId="ADAL" clId="{F0C365D3-72CC-497A-B456-EA7273F0B3E6}" dt="2026-01-20T08:07:11.486" v="3540" actId="20577"/>
        <pc:sldMkLst>
          <pc:docMk/>
          <pc:sldMk cId="982151286" sldId="710"/>
        </pc:sldMkLst>
        <pc:spChg chg="mod">
          <ac:chgData name="FAN, LONGHAO 11646005" userId="ce481e9a-8682-4126-88de-d9fe1d7ca31e" providerId="ADAL" clId="{F0C365D3-72CC-497A-B456-EA7273F0B3E6}" dt="2026-01-20T08:07:11.486" v="3540" actId="20577"/>
          <ac:spMkLst>
            <pc:docMk/>
            <pc:sldMk cId="982151286" sldId="710"/>
            <ac:spMk id="10" creationId="{0C355FF7-8588-4FCE-AF75-58462A21B7E3}"/>
          </ac:spMkLst>
        </pc:spChg>
      </pc:sldChg>
      <pc:sldChg chg="modSp add mod ord">
        <pc:chgData name="FAN, LONGHAO 11646005" userId="ce481e9a-8682-4126-88de-d9fe1d7ca31e" providerId="ADAL" clId="{F0C365D3-72CC-497A-B456-EA7273F0B3E6}" dt="2025-12-30T01:58:23.225" v="1356"/>
        <pc:sldMkLst>
          <pc:docMk/>
          <pc:sldMk cId="823388464" sldId="711"/>
        </pc:sldMkLst>
        <pc:spChg chg="mod">
          <ac:chgData name="FAN, LONGHAO 11646005" userId="ce481e9a-8682-4126-88de-d9fe1d7ca31e" providerId="ADAL" clId="{F0C365D3-72CC-497A-B456-EA7273F0B3E6}" dt="2025-12-30T01:58:02.968" v="1351" actId="20577"/>
          <ac:spMkLst>
            <pc:docMk/>
            <pc:sldMk cId="823388464" sldId="711"/>
            <ac:spMk id="10" creationId="{FC29BA04-2518-DF8E-F54B-48B73A2B48D9}"/>
          </ac:spMkLst>
        </pc:spChg>
      </pc:sldChg>
      <pc:sldChg chg="addSp delSp modSp add mod ord">
        <pc:chgData name="FAN, LONGHAO 11646005" userId="ce481e9a-8682-4126-88de-d9fe1d7ca31e" providerId="ADAL" clId="{F0C365D3-72CC-497A-B456-EA7273F0B3E6}" dt="2025-12-30T05:53:52.160" v="2559" actId="166"/>
        <pc:sldMkLst>
          <pc:docMk/>
          <pc:sldMk cId="1875561855" sldId="712"/>
        </pc:sldMkLst>
        <pc:spChg chg="mod">
          <ac:chgData name="FAN, LONGHAO 11646005" userId="ce481e9a-8682-4126-88de-d9fe1d7ca31e" providerId="ADAL" clId="{F0C365D3-72CC-497A-B456-EA7273F0B3E6}" dt="2025-12-30T02:19:23.031" v="1437" actId="20577"/>
          <ac:spMkLst>
            <pc:docMk/>
            <pc:sldMk cId="1875561855" sldId="712"/>
            <ac:spMk id="10" creationId="{D04B520D-A2FA-824A-126C-F5422CD28D50}"/>
          </ac:spMkLst>
        </pc:spChg>
        <pc:picChg chg="mod">
          <ac:chgData name="FAN, LONGHAO 11646005" userId="ce481e9a-8682-4126-88de-d9fe1d7ca31e" providerId="ADAL" clId="{F0C365D3-72CC-497A-B456-EA7273F0B3E6}" dt="2025-12-30T02:02:11.716" v="1387" actId="1076"/>
          <ac:picMkLst>
            <pc:docMk/>
            <pc:sldMk cId="1875561855" sldId="712"/>
            <ac:picMk id="7" creationId="{76572DF9-B457-A38B-54B4-75A46B87AB4D}"/>
          </ac:picMkLst>
        </pc:picChg>
      </pc:sldChg>
      <pc:sldChg chg="addSp delSp modSp add mod">
        <pc:chgData name="FAN, LONGHAO 11646005" userId="ce481e9a-8682-4126-88de-d9fe1d7ca31e" providerId="ADAL" clId="{F0C365D3-72CC-497A-B456-EA7273F0B3E6}" dt="2026-01-20T08:05:14.048" v="3500" actId="20577"/>
        <pc:sldMkLst>
          <pc:docMk/>
          <pc:sldMk cId="3255818266" sldId="713"/>
        </pc:sldMkLst>
        <pc:spChg chg="mod">
          <ac:chgData name="FAN, LONGHAO 11646005" userId="ce481e9a-8682-4126-88de-d9fe1d7ca31e" providerId="ADAL" clId="{F0C365D3-72CC-497A-B456-EA7273F0B3E6}" dt="2026-01-20T08:05:14.048" v="3500" actId="20577"/>
          <ac:spMkLst>
            <pc:docMk/>
            <pc:sldMk cId="3255818266" sldId="713"/>
            <ac:spMk id="10" creationId="{22F1BC8E-5E2C-5C9D-58CD-2B131F69B643}"/>
          </ac:spMkLst>
        </pc:spChg>
        <pc:graphicFrameChg chg="add mod modGraphic">
          <ac:chgData name="FAN, LONGHAO 11646005" userId="ce481e9a-8682-4126-88de-d9fe1d7ca31e" providerId="ADAL" clId="{F0C365D3-72CC-497A-B456-EA7273F0B3E6}" dt="2026-01-13T01:58:16.444" v="3318" actId="242"/>
          <ac:graphicFrameMkLst>
            <pc:docMk/>
            <pc:sldMk cId="3255818266" sldId="713"/>
            <ac:graphicFrameMk id="4" creationId="{0F7E2A2D-7D63-2171-329A-5C930A0FB0A3}"/>
          </ac:graphicFrameMkLst>
        </pc:graphicFrameChg>
        <pc:picChg chg="add mod">
          <ac:chgData name="FAN, LONGHAO 11646005" userId="ce481e9a-8682-4126-88de-d9fe1d7ca31e" providerId="ADAL" clId="{F0C365D3-72CC-497A-B456-EA7273F0B3E6}" dt="2025-12-30T05:43:16.337" v="2397" actId="1076"/>
          <ac:picMkLst>
            <pc:docMk/>
            <pc:sldMk cId="3255818266" sldId="713"/>
            <ac:picMk id="6" creationId="{B85C2530-1F1F-D25B-4A3A-4EB460B0D4A4}"/>
          </ac:picMkLst>
        </pc:picChg>
      </pc:sldChg>
      <pc:sldChg chg="addSp delSp modSp add mod">
        <pc:chgData name="FAN, LONGHAO 11646005" userId="ce481e9a-8682-4126-88de-d9fe1d7ca31e" providerId="ADAL" clId="{F0C365D3-72CC-497A-B456-EA7273F0B3E6}" dt="2025-12-30T03:39:46.657" v="1725" actId="1076"/>
        <pc:sldMkLst>
          <pc:docMk/>
          <pc:sldMk cId="3865051999" sldId="714"/>
        </pc:sldMkLst>
        <pc:spChg chg="mod">
          <ac:chgData name="FAN, LONGHAO 11646005" userId="ce481e9a-8682-4126-88de-d9fe1d7ca31e" providerId="ADAL" clId="{F0C365D3-72CC-497A-B456-EA7273F0B3E6}" dt="2025-12-30T03:11:38.385" v="1660" actId="1076"/>
          <ac:spMkLst>
            <pc:docMk/>
            <pc:sldMk cId="3865051999" sldId="714"/>
            <ac:spMk id="2" creationId="{01C4D5E9-ACDC-007A-C67E-292A38E0C2D7}"/>
          </ac:spMkLst>
        </pc:spChg>
        <pc:spChg chg="add mod">
          <ac:chgData name="FAN, LONGHAO 11646005" userId="ce481e9a-8682-4126-88de-d9fe1d7ca31e" providerId="ADAL" clId="{F0C365D3-72CC-497A-B456-EA7273F0B3E6}" dt="2025-12-30T03:39:46.657" v="1725" actId="1076"/>
          <ac:spMkLst>
            <pc:docMk/>
            <pc:sldMk cId="3865051999" sldId="714"/>
            <ac:spMk id="5" creationId="{7DF91E86-9244-6F85-CC6C-2A08C665E026}"/>
          </ac:spMkLst>
        </pc:spChg>
        <pc:spChg chg="add mod">
          <ac:chgData name="FAN, LONGHAO 11646005" userId="ce481e9a-8682-4126-88de-d9fe1d7ca31e" providerId="ADAL" clId="{F0C365D3-72CC-497A-B456-EA7273F0B3E6}" dt="2025-12-30T03:39:08.020" v="1720"/>
          <ac:spMkLst>
            <pc:docMk/>
            <pc:sldMk cId="3865051999" sldId="714"/>
            <ac:spMk id="9" creationId="{F1C3213A-2185-736A-FB69-542106116F59}"/>
          </ac:spMkLst>
        </pc:spChg>
        <pc:spChg chg="mod">
          <ac:chgData name="FAN, LONGHAO 11646005" userId="ce481e9a-8682-4126-88de-d9fe1d7ca31e" providerId="ADAL" clId="{F0C365D3-72CC-497A-B456-EA7273F0B3E6}" dt="2025-12-30T03:39:43.290" v="1724" actId="20577"/>
          <ac:spMkLst>
            <pc:docMk/>
            <pc:sldMk cId="3865051999" sldId="714"/>
            <ac:spMk id="10" creationId="{790F5E4B-E3E8-DAE0-32C5-11AC1EF2A721}"/>
          </ac:spMkLst>
        </pc:spChg>
        <pc:spChg chg="add mod">
          <ac:chgData name="FAN, LONGHAO 11646005" userId="ce481e9a-8682-4126-88de-d9fe1d7ca31e" providerId="ADAL" clId="{F0C365D3-72CC-497A-B456-EA7273F0B3E6}" dt="2025-12-30T03:39:08.020" v="1720"/>
          <ac:spMkLst>
            <pc:docMk/>
            <pc:sldMk cId="3865051999" sldId="714"/>
            <ac:spMk id="11" creationId="{2417F1D9-E87B-F28F-D0FE-BD41B58747C9}"/>
          </ac:spMkLst>
        </pc:spChg>
        <pc:picChg chg="add mod">
          <ac:chgData name="FAN, LONGHAO 11646005" userId="ce481e9a-8682-4126-88de-d9fe1d7ca31e" providerId="ADAL" clId="{F0C365D3-72CC-497A-B456-EA7273F0B3E6}" dt="2025-12-30T03:39:08.020" v="1720"/>
          <ac:picMkLst>
            <pc:docMk/>
            <pc:sldMk cId="3865051999" sldId="714"/>
            <ac:picMk id="6" creationId="{B9DB8D1D-871D-ED0A-4C3A-422E3F7D8345}"/>
          </ac:picMkLst>
        </pc:picChg>
      </pc:sldChg>
      <pc:sldChg chg="addSp delSp modSp add mod">
        <pc:chgData name="FAN, LONGHAO 11646005" userId="ce481e9a-8682-4126-88de-d9fe1d7ca31e" providerId="ADAL" clId="{F0C365D3-72CC-497A-B456-EA7273F0B3E6}" dt="2026-01-05T02:03:08.352" v="3300" actId="20577"/>
        <pc:sldMkLst>
          <pc:docMk/>
          <pc:sldMk cId="3076185455" sldId="715"/>
        </pc:sldMkLst>
        <pc:spChg chg="mod">
          <ac:chgData name="FAN, LONGHAO 11646005" userId="ce481e9a-8682-4126-88de-d9fe1d7ca31e" providerId="ADAL" clId="{F0C365D3-72CC-497A-B456-EA7273F0B3E6}" dt="2025-12-30T03:45:25.850" v="1820" actId="255"/>
          <ac:spMkLst>
            <pc:docMk/>
            <pc:sldMk cId="3076185455" sldId="715"/>
            <ac:spMk id="5" creationId="{B92AF805-22AC-1063-BD16-15266C9FEB76}"/>
          </ac:spMkLst>
        </pc:spChg>
        <pc:spChg chg="mod">
          <ac:chgData name="FAN, LONGHAO 11646005" userId="ce481e9a-8682-4126-88de-d9fe1d7ca31e" providerId="ADAL" clId="{F0C365D3-72CC-497A-B456-EA7273F0B3E6}" dt="2025-12-30T03:42:10.182" v="1761" actId="14100"/>
          <ac:spMkLst>
            <pc:docMk/>
            <pc:sldMk cId="3076185455" sldId="715"/>
            <ac:spMk id="9" creationId="{E59D8A0F-0A62-48F8-A917-3350ADDDCBEE}"/>
          </ac:spMkLst>
        </pc:spChg>
        <pc:spChg chg="mod">
          <ac:chgData name="FAN, LONGHAO 11646005" userId="ce481e9a-8682-4126-88de-d9fe1d7ca31e" providerId="ADAL" clId="{F0C365D3-72CC-497A-B456-EA7273F0B3E6}" dt="2026-01-05T02:03:08.352" v="3300" actId="20577"/>
          <ac:spMkLst>
            <pc:docMk/>
            <pc:sldMk cId="3076185455" sldId="715"/>
            <ac:spMk id="10" creationId="{ADAA14A8-C622-249E-774A-1E7A260B2EF1}"/>
          </ac:spMkLst>
        </pc:spChg>
        <pc:spChg chg="mod">
          <ac:chgData name="FAN, LONGHAO 11646005" userId="ce481e9a-8682-4126-88de-d9fe1d7ca31e" providerId="ADAL" clId="{F0C365D3-72CC-497A-B456-EA7273F0B3E6}" dt="2025-12-30T03:41:18.847" v="1752" actId="20577"/>
          <ac:spMkLst>
            <pc:docMk/>
            <pc:sldMk cId="3076185455" sldId="715"/>
            <ac:spMk id="11" creationId="{CB3F8DED-9932-32D6-7CE6-86823417F535}"/>
          </ac:spMkLst>
        </pc:spChg>
        <pc:spChg chg="add mod">
          <ac:chgData name="FAN, LONGHAO 11646005" userId="ce481e9a-8682-4126-88de-d9fe1d7ca31e" providerId="ADAL" clId="{F0C365D3-72CC-497A-B456-EA7273F0B3E6}" dt="2025-12-30T03:42:54.112" v="1775" actId="1076"/>
          <ac:spMkLst>
            <pc:docMk/>
            <pc:sldMk cId="3076185455" sldId="715"/>
            <ac:spMk id="15" creationId="{4C5561F4-7649-5937-F687-8F1D69439C55}"/>
          </ac:spMkLst>
        </pc:spChg>
        <pc:spChg chg="add mod">
          <ac:chgData name="FAN, LONGHAO 11646005" userId="ce481e9a-8682-4126-88de-d9fe1d7ca31e" providerId="ADAL" clId="{F0C365D3-72CC-497A-B456-EA7273F0B3E6}" dt="2025-12-30T03:43:13.273" v="1782" actId="14100"/>
          <ac:spMkLst>
            <pc:docMk/>
            <pc:sldMk cId="3076185455" sldId="715"/>
            <ac:spMk id="16" creationId="{1C23FAC0-189D-908F-2FBB-9DB4AF59DDC0}"/>
          </ac:spMkLst>
        </pc:spChg>
        <pc:picChg chg="add mod ord">
          <ac:chgData name="FAN, LONGHAO 11646005" userId="ce481e9a-8682-4126-88de-d9fe1d7ca31e" providerId="ADAL" clId="{F0C365D3-72CC-497A-B456-EA7273F0B3E6}" dt="2025-12-30T03:43:03.971" v="1780" actId="1076"/>
          <ac:picMkLst>
            <pc:docMk/>
            <pc:sldMk cId="3076185455" sldId="715"/>
            <ac:picMk id="12" creationId="{4242330E-D50D-3BE8-574F-A0BB6FC9BFC8}"/>
          </ac:picMkLst>
        </pc:picChg>
        <pc:picChg chg="add mod">
          <ac:chgData name="FAN, LONGHAO 11646005" userId="ce481e9a-8682-4126-88de-d9fe1d7ca31e" providerId="ADAL" clId="{F0C365D3-72CC-497A-B456-EA7273F0B3E6}" dt="2025-12-30T03:42:45.179" v="1772" actId="1076"/>
          <ac:picMkLst>
            <pc:docMk/>
            <pc:sldMk cId="3076185455" sldId="715"/>
            <ac:picMk id="14" creationId="{F2B2F3C9-18A2-E19A-10AF-C309B7188949}"/>
          </ac:picMkLst>
        </pc:picChg>
      </pc:sldChg>
      <pc:sldChg chg="addSp delSp modSp add mod">
        <pc:chgData name="FAN, LONGHAO 11646005" userId="ce481e9a-8682-4126-88de-d9fe1d7ca31e" providerId="ADAL" clId="{F0C365D3-72CC-497A-B456-EA7273F0B3E6}" dt="2025-12-30T06:09:26.567" v="3070" actId="20577"/>
        <pc:sldMkLst>
          <pc:docMk/>
          <pc:sldMk cId="3014699279" sldId="717"/>
        </pc:sldMkLst>
        <pc:spChg chg="mod">
          <ac:chgData name="FAN, LONGHAO 11646005" userId="ce481e9a-8682-4126-88de-d9fe1d7ca31e" providerId="ADAL" clId="{F0C365D3-72CC-497A-B456-EA7273F0B3E6}" dt="2025-12-30T06:09:26.567" v="3070" actId="20577"/>
          <ac:spMkLst>
            <pc:docMk/>
            <pc:sldMk cId="3014699279" sldId="717"/>
            <ac:spMk id="5" creationId="{98EBE1D0-94D9-05A3-2ACB-4A533F3F71F3}"/>
          </ac:spMkLst>
        </pc:spChg>
        <pc:spChg chg="mod ord">
          <ac:chgData name="FAN, LONGHAO 11646005" userId="ce481e9a-8682-4126-88de-d9fe1d7ca31e" providerId="ADAL" clId="{F0C365D3-72CC-497A-B456-EA7273F0B3E6}" dt="2025-12-30T04:02:21.058" v="2041" actId="208"/>
          <ac:spMkLst>
            <pc:docMk/>
            <pc:sldMk cId="3014699279" sldId="717"/>
            <ac:spMk id="9" creationId="{086A23F1-C147-D40E-6D7F-35724612F2EE}"/>
          </ac:spMkLst>
        </pc:spChg>
        <pc:spChg chg="mod">
          <ac:chgData name="FAN, LONGHAO 11646005" userId="ce481e9a-8682-4126-88de-d9fe1d7ca31e" providerId="ADAL" clId="{F0C365D3-72CC-497A-B456-EA7273F0B3E6}" dt="2025-12-30T03:59:05.424" v="1956" actId="20577"/>
          <ac:spMkLst>
            <pc:docMk/>
            <pc:sldMk cId="3014699279" sldId="717"/>
            <ac:spMk id="10" creationId="{33175FAE-F5BC-DD86-33FF-31D6FCE3CBCB}"/>
          </ac:spMkLst>
        </pc:spChg>
        <pc:spChg chg="mod">
          <ac:chgData name="FAN, LONGHAO 11646005" userId="ce481e9a-8682-4126-88de-d9fe1d7ca31e" providerId="ADAL" clId="{F0C365D3-72CC-497A-B456-EA7273F0B3E6}" dt="2025-12-30T05:44:39.002" v="2402" actId="20577"/>
          <ac:spMkLst>
            <pc:docMk/>
            <pc:sldMk cId="3014699279" sldId="717"/>
            <ac:spMk id="11" creationId="{0E997F79-D344-8F89-FEF8-7D8E5C249E3A}"/>
          </ac:spMkLst>
        </pc:spChg>
        <pc:spChg chg="add mod">
          <ac:chgData name="FAN, LONGHAO 11646005" userId="ce481e9a-8682-4126-88de-d9fe1d7ca31e" providerId="ADAL" clId="{F0C365D3-72CC-497A-B456-EA7273F0B3E6}" dt="2025-12-30T05:44:41.723" v="2404" actId="20577"/>
          <ac:spMkLst>
            <pc:docMk/>
            <pc:sldMk cId="3014699279" sldId="717"/>
            <ac:spMk id="17" creationId="{6C4F96D0-AECF-3C55-DDC1-29A9D1C98E09}"/>
          </ac:spMkLst>
        </pc:spChg>
        <pc:picChg chg="add mod">
          <ac:chgData name="FAN, LONGHAO 11646005" userId="ce481e9a-8682-4126-88de-d9fe1d7ca31e" providerId="ADAL" clId="{F0C365D3-72CC-497A-B456-EA7273F0B3E6}" dt="2025-12-30T03:58:35.427" v="1919" actId="14100"/>
          <ac:picMkLst>
            <pc:docMk/>
            <pc:sldMk cId="3014699279" sldId="717"/>
            <ac:picMk id="12" creationId="{AD807281-77D9-B54F-D66A-82CD387C5B1B}"/>
          </ac:picMkLst>
        </pc:picChg>
        <pc:picChg chg="add mod">
          <ac:chgData name="FAN, LONGHAO 11646005" userId="ce481e9a-8682-4126-88de-d9fe1d7ca31e" providerId="ADAL" clId="{F0C365D3-72CC-497A-B456-EA7273F0B3E6}" dt="2025-12-30T04:01:52.878" v="2030" actId="1076"/>
          <ac:picMkLst>
            <pc:docMk/>
            <pc:sldMk cId="3014699279" sldId="717"/>
            <ac:picMk id="14" creationId="{AC854EEC-0850-A826-A806-B22CCC029343}"/>
          </ac:picMkLst>
        </pc:picChg>
      </pc:sldChg>
      <pc:sldChg chg="addSp delSp modSp add mod">
        <pc:chgData name="FAN, LONGHAO 11646005" userId="ce481e9a-8682-4126-88de-d9fe1d7ca31e" providerId="ADAL" clId="{F0C365D3-72CC-497A-B456-EA7273F0B3E6}" dt="2026-01-20T08:06:03.664" v="3514" actId="20577"/>
        <pc:sldMkLst>
          <pc:docMk/>
          <pc:sldMk cId="2984210177" sldId="718"/>
        </pc:sldMkLst>
        <pc:spChg chg="mod">
          <ac:chgData name="FAN, LONGHAO 11646005" userId="ce481e9a-8682-4126-88de-d9fe1d7ca31e" providerId="ADAL" clId="{F0C365D3-72CC-497A-B456-EA7273F0B3E6}" dt="2025-12-30T05:08:10.773" v="2206" actId="20577"/>
          <ac:spMkLst>
            <pc:docMk/>
            <pc:sldMk cId="2984210177" sldId="718"/>
            <ac:spMk id="5" creationId="{32B554A1-D81D-7DC6-0214-1CBAE956D802}"/>
          </ac:spMkLst>
        </pc:spChg>
        <pc:spChg chg="mod">
          <ac:chgData name="FAN, LONGHAO 11646005" userId="ce481e9a-8682-4126-88de-d9fe1d7ca31e" providerId="ADAL" clId="{F0C365D3-72CC-497A-B456-EA7273F0B3E6}" dt="2026-01-20T08:06:03.664" v="3514" actId="20577"/>
          <ac:spMkLst>
            <pc:docMk/>
            <pc:sldMk cId="2984210177" sldId="718"/>
            <ac:spMk id="10" creationId="{A4095795-57ED-34D9-EED8-9FA9893EC7AF}"/>
          </ac:spMkLst>
        </pc:spChg>
        <pc:spChg chg="mod">
          <ac:chgData name="FAN, LONGHAO 11646005" userId="ce481e9a-8682-4126-88de-d9fe1d7ca31e" providerId="ADAL" clId="{F0C365D3-72CC-497A-B456-EA7273F0B3E6}" dt="2025-12-30T05:44:45.502" v="2405" actId="20577"/>
          <ac:spMkLst>
            <pc:docMk/>
            <pc:sldMk cId="2984210177" sldId="718"/>
            <ac:spMk id="11" creationId="{B0302F56-F56A-B2B9-2279-5B9E189A755F}"/>
          </ac:spMkLst>
        </pc:spChg>
        <pc:spChg chg="add mod">
          <ac:chgData name="FAN, LONGHAO 11646005" userId="ce481e9a-8682-4126-88de-d9fe1d7ca31e" providerId="ADAL" clId="{F0C365D3-72CC-497A-B456-EA7273F0B3E6}" dt="2025-12-30T05:07:06.816" v="2102" actId="14100"/>
          <ac:spMkLst>
            <pc:docMk/>
            <pc:sldMk cId="2984210177" sldId="718"/>
            <ac:spMk id="13" creationId="{3ADEF5B6-AF2E-9DF0-F726-4EDE2AF770BF}"/>
          </ac:spMkLst>
        </pc:spChg>
        <pc:spChg chg="mod ord">
          <ac:chgData name="FAN, LONGHAO 11646005" userId="ce481e9a-8682-4126-88de-d9fe1d7ca31e" providerId="ADAL" clId="{F0C365D3-72CC-497A-B456-EA7273F0B3E6}" dt="2025-12-30T05:44:48.497" v="2406" actId="20577"/>
          <ac:spMkLst>
            <pc:docMk/>
            <pc:sldMk cId="2984210177" sldId="718"/>
            <ac:spMk id="17" creationId="{DA4F3589-2BAC-3EAF-4FF2-38ADC6B67FBA}"/>
          </ac:spMkLst>
        </pc:spChg>
        <pc:picChg chg="add mod">
          <ac:chgData name="FAN, LONGHAO 11646005" userId="ce481e9a-8682-4126-88de-d9fe1d7ca31e" providerId="ADAL" clId="{F0C365D3-72CC-497A-B456-EA7273F0B3E6}" dt="2025-12-30T05:06:51.149" v="2097" actId="1076"/>
          <ac:picMkLst>
            <pc:docMk/>
            <pc:sldMk cId="2984210177" sldId="718"/>
            <ac:picMk id="6" creationId="{F438FC96-A448-EF4F-9A5A-01DAA76D9B87}"/>
          </ac:picMkLst>
        </pc:picChg>
        <pc:picChg chg="mod">
          <ac:chgData name="FAN, LONGHAO 11646005" userId="ce481e9a-8682-4126-88de-d9fe1d7ca31e" providerId="ADAL" clId="{F0C365D3-72CC-497A-B456-EA7273F0B3E6}" dt="2025-12-30T05:06:57.929" v="2099" actId="1076"/>
          <ac:picMkLst>
            <pc:docMk/>
            <pc:sldMk cId="2984210177" sldId="718"/>
            <ac:picMk id="12" creationId="{278FD2D8-41C8-DB1F-3535-9DFE38B0178A}"/>
          </ac:picMkLst>
        </pc:picChg>
      </pc:sldChg>
      <pc:sldChg chg="addSp delSp modSp add mod ord">
        <pc:chgData name="FAN, LONGHAO 11646005" userId="ce481e9a-8682-4126-88de-d9fe1d7ca31e" providerId="ADAL" clId="{F0C365D3-72CC-497A-B456-EA7273F0B3E6}" dt="2026-01-20T08:05:48.292" v="3508" actId="20577"/>
        <pc:sldMkLst>
          <pc:docMk/>
          <pc:sldMk cId="4208464618" sldId="719"/>
        </pc:sldMkLst>
        <pc:spChg chg="mod">
          <ac:chgData name="FAN, LONGHAO 11646005" userId="ce481e9a-8682-4126-88de-d9fe1d7ca31e" providerId="ADAL" clId="{F0C365D3-72CC-497A-B456-EA7273F0B3E6}" dt="2025-12-30T05:24:05.939" v="2337" actId="14100"/>
          <ac:spMkLst>
            <pc:docMk/>
            <pc:sldMk cId="4208464618" sldId="719"/>
            <ac:spMk id="9" creationId="{4F899F26-0D70-DFE2-90F2-7091CEF70890}"/>
          </ac:spMkLst>
        </pc:spChg>
        <pc:spChg chg="mod">
          <ac:chgData name="FAN, LONGHAO 11646005" userId="ce481e9a-8682-4126-88de-d9fe1d7ca31e" providerId="ADAL" clId="{F0C365D3-72CC-497A-B456-EA7273F0B3E6}" dt="2026-01-20T08:05:48.292" v="3508" actId="20577"/>
          <ac:spMkLst>
            <pc:docMk/>
            <pc:sldMk cId="4208464618" sldId="719"/>
            <ac:spMk id="10" creationId="{212F359B-9E27-F282-0547-2BA5F31E7A1B}"/>
          </ac:spMkLst>
        </pc:spChg>
        <pc:spChg chg="add mod">
          <ac:chgData name="FAN, LONGHAO 11646005" userId="ce481e9a-8682-4126-88de-d9fe1d7ca31e" providerId="ADAL" clId="{F0C365D3-72CC-497A-B456-EA7273F0B3E6}" dt="2025-12-30T05:45:29.406" v="2416" actId="20577"/>
          <ac:spMkLst>
            <pc:docMk/>
            <pc:sldMk cId="4208464618" sldId="719"/>
            <ac:spMk id="15" creationId="{EC8833CD-6021-882C-E56A-8E86DE7A5122}"/>
          </ac:spMkLst>
        </pc:spChg>
        <pc:spChg chg="add mod">
          <ac:chgData name="FAN, LONGHAO 11646005" userId="ce481e9a-8682-4126-88de-d9fe1d7ca31e" providerId="ADAL" clId="{F0C365D3-72CC-497A-B456-EA7273F0B3E6}" dt="2025-12-30T05:58:29.305" v="2733" actId="1076"/>
          <ac:spMkLst>
            <pc:docMk/>
            <pc:sldMk cId="4208464618" sldId="719"/>
            <ac:spMk id="19" creationId="{FADC31B9-9BBC-2B7A-A5D0-C019EA9EFC3F}"/>
          </ac:spMkLst>
        </pc:spChg>
        <pc:picChg chg="add mod ord">
          <ac:chgData name="FAN, LONGHAO 11646005" userId="ce481e9a-8682-4126-88de-d9fe1d7ca31e" providerId="ADAL" clId="{F0C365D3-72CC-497A-B456-EA7273F0B3E6}" dt="2025-12-30T05:56:44.618" v="2578" actId="1076"/>
          <ac:picMkLst>
            <pc:docMk/>
            <pc:sldMk cId="4208464618" sldId="719"/>
            <ac:picMk id="6" creationId="{5D949F29-2D92-9263-0924-61ED4DD79CC4}"/>
          </ac:picMkLst>
        </pc:picChg>
      </pc:sldChg>
      <pc:sldChg chg="addSp delSp modSp add mod">
        <pc:chgData name="FAN, LONGHAO 11646005" userId="ce481e9a-8682-4126-88de-d9fe1d7ca31e" providerId="ADAL" clId="{F0C365D3-72CC-497A-B456-EA7273F0B3E6}" dt="2025-12-30T06:42:58.050" v="3282" actId="1076"/>
        <pc:sldMkLst>
          <pc:docMk/>
          <pc:sldMk cId="2649953811" sldId="720"/>
        </pc:sldMkLst>
        <pc:spChg chg="add mod">
          <ac:chgData name="FAN, LONGHAO 11646005" userId="ce481e9a-8682-4126-88de-d9fe1d7ca31e" providerId="ADAL" clId="{F0C365D3-72CC-497A-B456-EA7273F0B3E6}" dt="2025-12-30T06:39:18.312" v="3129" actId="20577"/>
          <ac:spMkLst>
            <pc:docMk/>
            <pc:sldMk cId="2649953811" sldId="720"/>
            <ac:spMk id="6" creationId="{EBD00D85-D6C2-12C1-379F-7CD8F4B9EE8C}"/>
          </ac:spMkLst>
        </pc:spChg>
        <pc:spChg chg="mod">
          <ac:chgData name="FAN, LONGHAO 11646005" userId="ce481e9a-8682-4126-88de-d9fe1d7ca31e" providerId="ADAL" clId="{F0C365D3-72CC-497A-B456-EA7273F0B3E6}" dt="2025-12-30T06:02:05.108" v="3051" actId="20577"/>
          <ac:spMkLst>
            <pc:docMk/>
            <pc:sldMk cId="2649953811" sldId="720"/>
            <ac:spMk id="10" creationId="{C4AADBF8-5288-3BCA-830A-92664CCA5B92}"/>
          </ac:spMkLst>
        </pc:spChg>
        <pc:picChg chg="add mod modCrop">
          <ac:chgData name="FAN, LONGHAO 11646005" userId="ce481e9a-8682-4126-88de-d9fe1d7ca31e" providerId="ADAL" clId="{F0C365D3-72CC-497A-B456-EA7273F0B3E6}" dt="2025-12-30T06:42:58.050" v="3282" actId="1076"/>
          <ac:picMkLst>
            <pc:docMk/>
            <pc:sldMk cId="2649953811" sldId="720"/>
            <ac:picMk id="18" creationId="{15B53FA0-38F7-1FA5-9952-F1750992CFE2}"/>
          </ac:picMkLst>
        </pc:picChg>
      </pc:sldChg>
      <pc:sldChg chg="addSp delSp modSp add mod">
        <pc:chgData name="FAN, LONGHAO 11646005" userId="ce481e9a-8682-4126-88de-d9fe1d7ca31e" providerId="ADAL" clId="{F0C365D3-72CC-497A-B456-EA7273F0B3E6}" dt="2025-12-30T04:33:15.553" v="2057" actId="1076"/>
        <pc:sldMkLst>
          <pc:docMk/>
          <pc:sldMk cId="253003252" sldId="721"/>
        </pc:sldMkLst>
        <pc:spChg chg="add mod">
          <ac:chgData name="FAN, LONGHAO 11646005" userId="ce481e9a-8682-4126-88de-d9fe1d7ca31e" providerId="ADAL" clId="{F0C365D3-72CC-497A-B456-EA7273F0B3E6}" dt="2025-12-30T04:33:11.940" v="2054" actId="1076"/>
          <ac:spMkLst>
            <pc:docMk/>
            <pc:sldMk cId="253003252" sldId="721"/>
            <ac:spMk id="5" creationId="{BBCCF05E-A9D9-7465-2F69-F49ADF39CA63}"/>
          </ac:spMkLst>
        </pc:spChg>
        <pc:picChg chg="add mod">
          <ac:chgData name="FAN, LONGHAO 11646005" userId="ce481e9a-8682-4126-88de-d9fe1d7ca31e" providerId="ADAL" clId="{F0C365D3-72CC-497A-B456-EA7273F0B3E6}" dt="2025-12-30T04:33:15.553" v="2057" actId="1076"/>
          <ac:picMkLst>
            <pc:docMk/>
            <pc:sldMk cId="253003252" sldId="721"/>
            <ac:picMk id="3074" creationId="{02E8A39B-BB49-2C39-A429-915A68A64936}"/>
          </ac:picMkLst>
        </pc:picChg>
      </pc:sldChg>
      <pc:sldChg chg="addSp delSp modSp add mod">
        <pc:chgData name="FAN, LONGHAO 11646005" userId="ce481e9a-8682-4126-88de-d9fe1d7ca31e" providerId="ADAL" clId="{F0C365D3-72CC-497A-B456-EA7273F0B3E6}" dt="2026-01-20T08:05:56.964" v="3511" actId="20577"/>
        <pc:sldMkLst>
          <pc:docMk/>
          <pc:sldMk cId="599493404" sldId="722"/>
        </pc:sldMkLst>
        <pc:spChg chg="mod">
          <ac:chgData name="FAN, LONGHAO 11646005" userId="ce481e9a-8682-4126-88de-d9fe1d7ca31e" providerId="ADAL" clId="{F0C365D3-72CC-497A-B456-EA7273F0B3E6}" dt="2025-12-30T05:15:01.148" v="2280" actId="1076"/>
          <ac:spMkLst>
            <pc:docMk/>
            <pc:sldMk cId="599493404" sldId="722"/>
            <ac:spMk id="2" creationId="{94B03549-8312-9FE3-20FC-D4E5CDD2330B}"/>
          </ac:spMkLst>
        </pc:spChg>
        <pc:spChg chg="mod">
          <ac:chgData name="FAN, LONGHAO 11646005" userId="ce481e9a-8682-4126-88de-d9fe1d7ca31e" providerId="ADAL" clId="{F0C365D3-72CC-497A-B456-EA7273F0B3E6}" dt="2025-12-30T05:12:48.272" v="2244" actId="313"/>
          <ac:spMkLst>
            <pc:docMk/>
            <pc:sldMk cId="599493404" sldId="722"/>
            <ac:spMk id="5" creationId="{C99A8F30-F58B-C5F7-3028-480A4115CA08}"/>
          </ac:spMkLst>
        </pc:spChg>
        <pc:spChg chg="mod ord">
          <ac:chgData name="FAN, LONGHAO 11646005" userId="ce481e9a-8682-4126-88de-d9fe1d7ca31e" providerId="ADAL" clId="{F0C365D3-72CC-497A-B456-EA7273F0B3E6}" dt="2025-12-30T05:45:17.927" v="2413" actId="1076"/>
          <ac:spMkLst>
            <pc:docMk/>
            <pc:sldMk cId="599493404" sldId="722"/>
            <ac:spMk id="9" creationId="{D4D17F84-9B14-4C8A-F0A5-86A114187DFC}"/>
          </ac:spMkLst>
        </pc:spChg>
        <pc:spChg chg="mod">
          <ac:chgData name="FAN, LONGHAO 11646005" userId="ce481e9a-8682-4126-88de-d9fe1d7ca31e" providerId="ADAL" clId="{F0C365D3-72CC-497A-B456-EA7273F0B3E6}" dt="2026-01-20T08:05:56.964" v="3511" actId="20577"/>
          <ac:spMkLst>
            <pc:docMk/>
            <pc:sldMk cId="599493404" sldId="722"/>
            <ac:spMk id="10" creationId="{FF67C7BF-01B6-A3DD-AB17-D7A77D60DCF6}"/>
          </ac:spMkLst>
        </pc:spChg>
        <pc:spChg chg="add mod">
          <ac:chgData name="FAN, LONGHAO 11646005" userId="ce481e9a-8682-4126-88de-d9fe1d7ca31e" providerId="ADAL" clId="{F0C365D3-72CC-497A-B456-EA7273F0B3E6}" dt="2025-12-30T05:45:11.667" v="2411" actId="20577"/>
          <ac:spMkLst>
            <pc:docMk/>
            <pc:sldMk cId="599493404" sldId="722"/>
            <ac:spMk id="15" creationId="{361D7A0C-82EE-6A54-4946-C259AEC6E5B1}"/>
          </ac:spMkLst>
        </pc:spChg>
        <pc:picChg chg="add mod">
          <ac:chgData name="FAN, LONGHAO 11646005" userId="ce481e9a-8682-4126-88de-d9fe1d7ca31e" providerId="ADAL" clId="{F0C365D3-72CC-497A-B456-EA7273F0B3E6}" dt="2025-12-30T05:45:12.927" v="2412" actId="1076"/>
          <ac:picMkLst>
            <pc:docMk/>
            <pc:sldMk cId="599493404" sldId="722"/>
            <ac:picMk id="14" creationId="{C6692CA8-2332-66B2-D2D1-531EB022B3B2}"/>
          </ac:picMkLst>
        </pc:picChg>
      </pc:sldChg>
      <pc:sldChg chg="addSp delSp modSp add mod">
        <pc:chgData name="FAN, LONGHAO 11646005" userId="ce481e9a-8682-4126-88de-d9fe1d7ca31e" providerId="ADAL" clId="{F0C365D3-72CC-497A-B456-EA7273F0B3E6}" dt="2026-01-20T08:05:43.437" v="3506" actId="20577"/>
        <pc:sldMkLst>
          <pc:docMk/>
          <pc:sldMk cId="4189932341" sldId="723"/>
        </pc:sldMkLst>
        <pc:spChg chg="mod">
          <ac:chgData name="FAN, LONGHAO 11646005" userId="ce481e9a-8682-4126-88de-d9fe1d7ca31e" providerId="ADAL" clId="{F0C365D3-72CC-497A-B456-EA7273F0B3E6}" dt="2025-12-30T06:01:18.572" v="3028" actId="1076"/>
          <ac:spMkLst>
            <pc:docMk/>
            <pc:sldMk cId="4189932341" sldId="723"/>
            <ac:spMk id="5" creationId="{2FCD5C42-E0BB-370D-C355-ADFD12BED469}"/>
          </ac:spMkLst>
        </pc:spChg>
        <pc:spChg chg="mod">
          <ac:chgData name="FAN, LONGHAO 11646005" userId="ce481e9a-8682-4126-88de-d9fe1d7ca31e" providerId="ADAL" clId="{F0C365D3-72CC-497A-B456-EA7273F0B3E6}" dt="2025-12-30T05:47:49.690" v="2435" actId="14100"/>
          <ac:spMkLst>
            <pc:docMk/>
            <pc:sldMk cId="4189932341" sldId="723"/>
            <ac:spMk id="9" creationId="{685B7F41-DAFE-4CF9-7703-54FE2FFD0E16}"/>
          </ac:spMkLst>
        </pc:spChg>
        <pc:spChg chg="mod">
          <ac:chgData name="FAN, LONGHAO 11646005" userId="ce481e9a-8682-4126-88de-d9fe1d7ca31e" providerId="ADAL" clId="{F0C365D3-72CC-497A-B456-EA7273F0B3E6}" dt="2026-01-20T08:05:43.437" v="3506" actId="20577"/>
          <ac:spMkLst>
            <pc:docMk/>
            <pc:sldMk cId="4189932341" sldId="723"/>
            <ac:spMk id="10" creationId="{9055EFC7-B4DC-FBF4-CD7E-29D15C1959A5}"/>
          </ac:spMkLst>
        </pc:spChg>
        <pc:spChg chg="mod">
          <ac:chgData name="FAN, LONGHAO 11646005" userId="ce481e9a-8682-4126-88de-d9fe1d7ca31e" providerId="ADAL" clId="{F0C365D3-72CC-497A-B456-EA7273F0B3E6}" dt="2025-12-30T05:46:41.356" v="2424" actId="14100"/>
          <ac:spMkLst>
            <pc:docMk/>
            <pc:sldMk cId="4189932341" sldId="723"/>
            <ac:spMk id="15" creationId="{8E2EF99B-2F50-8049-4DE3-DB1885A910C5}"/>
          </ac:spMkLst>
        </pc:spChg>
        <pc:picChg chg="add mod ord">
          <ac:chgData name="FAN, LONGHAO 11646005" userId="ce481e9a-8682-4126-88de-d9fe1d7ca31e" providerId="ADAL" clId="{F0C365D3-72CC-497A-B456-EA7273F0B3E6}" dt="2025-12-30T05:47:38.462" v="2432" actId="1076"/>
          <ac:picMkLst>
            <pc:docMk/>
            <pc:sldMk cId="4189932341" sldId="723"/>
            <ac:picMk id="11" creationId="{5CDBC771-DB63-F3D9-D441-7D4EE692715A}"/>
          </ac:picMkLst>
        </pc:picChg>
      </pc:sldChg>
      <pc:sldChg chg="addSp delSp modSp add mod ord">
        <pc:chgData name="FAN, LONGHAO 11646005" userId="ce481e9a-8682-4126-88de-d9fe1d7ca31e" providerId="ADAL" clId="{F0C365D3-72CC-497A-B456-EA7273F0B3E6}" dt="2026-01-20T08:05:51.999" v="3509" actId="20577"/>
        <pc:sldMkLst>
          <pc:docMk/>
          <pc:sldMk cId="3855851562" sldId="724"/>
        </pc:sldMkLst>
        <pc:spChg chg="add mod">
          <ac:chgData name="FAN, LONGHAO 11646005" userId="ce481e9a-8682-4126-88de-d9fe1d7ca31e" providerId="ADAL" clId="{F0C365D3-72CC-497A-B456-EA7273F0B3E6}" dt="2026-01-13T01:57:09.411" v="3310" actId="14100"/>
          <ac:spMkLst>
            <pc:docMk/>
            <pc:sldMk cId="3855851562" sldId="724"/>
            <ac:spMk id="4" creationId="{9C26CC52-A91D-E1BA-581A-0134C953DA47}"/>
          </ac:spMkLst>
        </pc:spChg>
        <pc:spChg chg="mod">
          <ac:chgData name="FAN, LONGHAO 11646005" userId="ce481e9a-8682-4126-88de-d9fe1d7ca31e" providerId="ADAL" clId="{F0C365D3-72CC-497A-B456-EA7273F0B3E6}" dt="2025-12-30T05:57:36.998" v="2597" actId="1076"/>
          <ac:spMkLst>
            <pc:docMk/>
            <pc:sldMk cId="3855851562" sldId="724"/>
            <ac:spMk id="5" creationId="{FE79740C-0771-6362-7087-56B0CEBF7AD0}"/>
          </ac:spMkLst>
        </pc:spChg>
        <pc:spChg chg="mod">
          <ac:chgData name="FAN, LONGHAO 11646005" userId="ce481e9a-8682-4126-88de-d9fe1d7ca31e" providerId="ADAL" clId="{F0C365D3-72CC-497A-B456-EA7273F0B3E6}" dt="2026-01-20T08:05:51.999" v="3509" actId="20577"/>
          <ac:spMkLst>
            <pc:docMk/>
            <pc:sldMk cId="3855851562" sldId="724"/>
            <ac:spMk id="10" creationId="{B656AD9E-F296-FD33-44B3-AB4566C6AB8F}"/>
          </ac:spMkLst>
        </pc:spChg>
        <pc:picChg chg="mod modCrop">
          <ac:chgData name="FAN, LONGHAO 11646005" userId="ce481e9a-8682-4126-88de-d9fe1d7ca31e" providerId="ADAL" clId="{F0C365D3-72CC-497A-B456-EA7273F0B3E6}" dt="2026-01-20T07:48:24.382" v="3499" actId="732"/>
          <ac:picMkLst>
            <pc:docMk/>
            <pc:sldMk cId="3855851562" sldId="724"/>
            <ac:picMk id="18" creationId="{60EB723B-B16E-EAF7-2BC7-94CEE6C40C96}"/>
          </ac:picMkLst>
        </pc:picChg>
      </pc:sldChg>
      <pc:sldChg chg="addSp delSp modSp add mod">
        <pc:chgData name="FAN, LONGHAO 11646005" userId="ce481e9a-8682-4126-88de-d9fe1d7ca31e" providerId="ADAL" clId="{F0C365D3-72CC-497A-B456-EA7273F0B3E6}" dt="2025-12-30T06:42:25.087" v="3279" actId="1076"/>
        <pc:sldMkLst>
          <pc:docMk/>
          <pc:sldMk cId="535788513" sldId="725"/>
        </pc:sldMkLst>
        <pc:spChg chg="add mod">
          <ac:chgData name="FAN, LONGHAO 11646005" userId="ce481e9a-8682-4126-88de-d9fe1d7ca31e" providerId="ADAL" clId="{F0C365D3-72CC-497A-B456-EA7273F0B3E6}" dt="2025-12-30T06:40:35.116" v="3157" actId="14100"/>
          <ac:spMkLst>
            <pc:docMk/>
            <pc:sldMk cId="535788513" sldId="725"/>
            <ac:spMk id="9" creationId="{415FFEDD-81BA-54C5-AFAF-4DB58BD84D30}"/>
          </ac:spMkLst>
        </pc:spChg>
        <pc:spChg chg="add mod">
          <ac:chgData name="FAN, LONGHAO 11646005" userId="ce481e9a-8682-4126-88de-d9fe1d7ca31e" providerId="ADAL" clId="{F0C365D3-72CC-497A-B456-EA7273F0B3E6}" dt="2025-12-30T06:42:25.087" v="3279" actId="1076"/>
          <ac:spMkLst>
            <pc:docMk/>
            <pc:sldMk cId="535788513" sldId="725"/>
            <ac:spMk id="11" creationId="{BE55239C-E979-A7C7-F22C-C7A87010C79D}"/>
          </ac:spMkLst>
        </pc:spChg>
        <pc:picChg chg="add mod">
          <ac:chgData name="FAN, LONGHAO 11646005" userId="ce481e9a-8682-4126-88de-d9fe1d7ca31e" providerId="ADAL" clId="{F0C365D3-72CC-497A-B456-EA7273F0B3E6}" dt="2025-12-30T06:41:21.923" v="3259" actId="1076"/>
          <ac:picMkLst>
            <pc:docMk/>
            <pc:sldMk cId="535788513" sldId="725"/>
            <ac:picMk id="5" creationId="{AE48D63E-D415-E66C-1C60-D808B1F356E9}"/>
          </ac:picMkLst>
        </pc:picChg>
        <pc:picChg chg="mod">
          <ac:chgData name="FAN, LONGHAO 11646005" userId="ce481e9a-8682-4126-88de-d9fe1d7ca31e" providerId="ADAL" clId="{F0C365D3-72CC-497A-B456-EA7273F0B3E6}" dt="2025-12-30T06:40:37.800" v="3158" actId="1076"/>
          <ac:picMkLst>
            <pc:docMk/>
            <pc:sldMk cId="535788513" sldId="725"/>
            <ac:picMk id="15" creationId="{A87B58E4-8D92-8440-20AD-15E8DD0ECEE1}"/>
          </ac:picMkLst>
        </pc:picChg>
      </pc:sldChg>
      <pc:sldChg chg="delSp modSp add mod">
        <pc:chgData name="FAN, LONGHAO 11646005" userId="ce481e9a-8682-4126-88de-d9fe1d7ca31e" providerId="ADAL" clId="{F0C365D3-72CC-497A-B456-EA7273F0B3E6}" dt="2026-01-20T07:47:24.022" v="3497" actId="20577"/>
        <pc:sldMkLst>
          <pc:docMk/>
          <pc:sldMk cId="1993951901" sldId="726"/>
        </pc:sldMkLst>
        <pc:spChg chg="mod">
          <ac:chgData name="FAN, LONGHAO 11646005" userId="ce481e9a-8682-4126-88de-d9fe1d7ca31e" providerId="ADAL" clId="{F0C365D3-72CC-497A-B456-EA7273F0B3E6}" dt="2026-01-20T07:47:24.022" v="3497" actId="20577"/>
          <ac:spMkLst>
            <pc:docMk/>
            <pc:sldMk cId="1993951901" sldId="726"/>
            <ac:spMk id="5" creationId="{0B2A06FB-299D-8088-C628-A5A04CCF5A6C}"/>
          </ac:spMkLst>
        </pc:spChg>
        <pc:spChg chg="mod">
          <ac:chgData name="FAN, LONGHAO 11646005" userId="ce481e9a-8682-4126-88de-d9fe1d7ca31e" providerId="ADAL" clId="{F0C365D3-72CC-497A-B456-EA7273F0B3E6}" dt="2026-01-20T07:42:24.492" v="3337" actId="20577"/>
          <ac:spMkLst>
            <pc:docMk/>
            <pc:sldMk cId="1993951901" sldId="726"/>
            <ac:spMk id="10" creationId="{7CFDE4A7-0CD1-06D7-BBC7-5A3A72C2246A}"/>
          </ac:spMkLst>
        </pc:spChg>
      </pc:sldChg>
    </pc:docChg>
  </pc:docChgLst>
  <pc:docChgLst>
    <pc:chgData name="Admin Team" userId="S::admin@turned-e.com::53a3e972-5db3-4127-aa65-fb6f064bbb83" providerId="AD" clId="Web-{DA18D6F6-E85D-7B35-A713-9D0D2CDFF9D2}"/>
    <pc:docChg chg="modSld">
      <pc:chgData name="Admin Team" userId="S::admin@turned-e.com::53a3e972-5db3-4127-aa65-fb6f064bbb83" providerId="AD" clId="Web-{DA18D6F6-E85D-7B35-A713-9D0D2CDFF9D2}" dt="2026-01-29T04:22:52.639" v="4" actId="20577"/>
      <pc:docMkLst>
        <pc:docMk/>
      </pc:docMkLst>
      <pc:sldChg chg="modSp">
        <pc:chgData name="Admin Team" userId="S::admin@turned-e.com::53a3e972-5db3-4127-aa65-fb6f064bbb83" providerId="AD" clId="Web-{DA18D6F6-E85D-7B35-A713-9D0D2CDFF9D2}" dt="2026-01-29T04:22:52.639" v="4" actId="20577"/>
        <pc:sldMkLst>
          <pc:docMk/>
          <pc:sldMk cId="3986798073" sldId="275"/>
        </pc:sldMkLst>
        <pc:spChg chg="mod">
          <ac:chgData name="Admin Team" userId="S::admin@turned-e.com::53a3e972-5db3-4127-aa65-fb6f064bbb83" providerId="AD" clId="Web-{DA18D6F6-E85D-7B35-A713-9D0D2CDFF9D2}" dt="2026-01-29T04:22:52.639" v="4" actId="20577"/>
          <ac:spMkLst>
            <pc:docMk/>
            <pc:sldMk cId="3986798073" sldId="275"/>
            <ac:spMk id="14" creationId="{A8C25F57-6428-4982-A605-28D616550D65}"/>
          </ac:spMkLst>
        </pc:spChg>
      </pc:sldChg>
    </pc:docChg>
  </pc:docChgLst>
  <pc:docChgLst>
    <pc:chgData name="Admin Team" userId="53a3e972-5db3-4127-aa65-fb6f064bbb83" providerId="ADAL" clId="{06CAA61C-BD94-58AE-A789-96E93EBEDE10}"/>
    <pc:docChg chg="undo custSel modSld">
      <pc:chgData name="Admin Team" userId="53a3e972-5db3-4127-aa65-fb6f064bbb83" providerId="ADAL" clId="{06CAA61C-BD94-58AE-A789-96E93EBEDE10}" dt="2026-01-29T05:32:25.062" v="96" actId="1037"/>
      <pc:docMkLst>
        <pc:docMk/>
      </pc:docMkLst>
      <pc:sldChg chg="modSp mod">
        <pc:chgData name="Admin Team" userId="53a3e972-5db3-4127-aa65-fb6f064bbb83" providerId="ADAL" clId="{06CAA61C-BD94-58AE-A789-96E93EBEDE10}" dt="2026-01-29T04:27:33.083" v="4" actId="368"/>
        <pc:sldMkLst>
          <pc:docMk/>
          <pc:sldMk cId="3986798073" sldId="275"/>
        </pc:sldMkLst>
        <pc:spChg chg="mod">
          <ac:chgData name="Admin Team" userId="53a3e972-5db3-4127-aa65-fb6f064bbb83" providerId="ADAL" clId="{06CAA61C-BD94-58AE-A789-96E93EBEDE10}" dt="2026-01-29T04:27:33.083" v="4" actId="368"/>
          <ac:spMkLst>
            <pc:docMk/>
            <pc:sldMk cId="3986798073" sldId="275"/>
            <ac:spMk id="14" creationId="{A8C25F57-6428-4982-A605-28D616550D65}"/>
          </ac:spMkLst>
        </pc:spChg>
      </pc:sldChg>
      <pc:sldChg chg="modSp mod">
        <pc:chgData name="Admin Team" userId="53a3e972-5db3-4127-aa65-fb6f064bbb83" providerId="ADAL" clId="{06CAA61C-BD94-58AE-A789-96E93EBEDE10}" dt="2026-01-29T04:28:25.954" v="5" actId="313"/>
        <pc:sldMkLst>
          <pc:docMk/>
          <pc:sldMk cId="4173392032" sldId="671"/>
        </pc:sldMkLst>
        <pc:spChg chg="mod">
          <ac:chgData name="Admin Team" userId="53a3e972-5db3-4127-aa65-fb6f064bbb83" providerId="ADAL" clId="{06CAA61C-BD94-58AE-A789-96E93EBEDE10}" dt="2026-01-29T04:28:25.954" v="5" actId="313"/>
          <ac:spMkLst>
            <pc:docMk/>
            <pc:sldMk cId="4173392032" sldId="671"/>
            <ac:spMk id="5" creationId="{C6CA865E-C5AD-E5F8-F3D4-B21A4DF547C2}"/>
          </ac:spMkLst>
        </pc:spChg>
      </pc:sldChg>
      <pc:sldChg chg="modSp mod">
        <pc:chgData name="Admin Team" userId="53a3e972-5db3-4127-aa65-fb6f064bbb83" providerId="ADAL" clId="{06CAA61C-BD94-58AE-A789-96E93EBEDE10}" dt="2026-01-29T05:31:11.351" v="52" actId="14100"/>
        <pc:sldMkLst>
          <pc:docMk/>
          <pc:sldMk cId="3918492028" sldId="673"/>
        </pc:sldMkLst>
        <pc:spChg chg="mod">
          <ac:chgData name="Admin Team" userId="53a3e972-5db3-4127-aa65-fb6f064bbb83" providerId="ADAL" clId="{06CAA61C-BD94-58AE-A789-96E93EBEDE10}" dt="2026-01-29T05:31:11.351" v="52" actId="14100"/>
          <ac:spMkLst>
            <pc:docMk/>
            <pc:sldMk cId="3918492028" sldId="673"/>
            <ac:spMk id="4" creationId="{6FE58B3A-1681-B0B2-996B-8A6CF9948A26}"/>
          </ac:spMkLst>
        </pc:spChg>
      </pc:sldChg>
      <pc:sldChg chg="modSp mod">
        <pc:chgData name="Admin Team" userId="53a3e972-5db3-4127-aa65-fb6f064bbb83" providerId="ADAL" clId="{06CAA61C-BD94-58AE-A789-96E93EBEDE10}" dt="2026-01-29T04:31:23.308" v="31" actId="20577"/>
        <pc:sldMkLst>
          <pc:docMk/>
          <pc:sldMk cId="982151286" sldId="710"/>
        </pc:sldMkLst>
        <pc:spChg chg="mod">
          <ac:chgData name="Admin Team" userId="53a3e972-5db3-4127-aa65-fb6f064bbb83" providerId="ADAL" clId="{06CAA61C-BD94-58AE-A789-96E93EBEDE10}" dt="2026-01-29T04:31:23.308" v="31" actId="20577"/>
          <ac:spMkLst>
            <pc:docMk/>
            <pc:sldMk cId="982151286" sldId="710"/>
            <ac:spMk id="6" creationId="{6EA37085-2210-1601-7E3F-07D59DE8765C}"/>
          </ac:spMkLst>
        </pc:spChg>
      </pc:sldChg>
      <pc:sldChg chg="addSp delSp modSp mod">
        <pc:chgData name="Admin Team" userId="53a3e972-5db3-4127-aa65-fb6f064bbb83" providerId="ADAL" clId="{06CAA61C-BD94-58AE-A789-96E93EBEDE10}" dt="2026-01-29T04:43:46.245" v="47" actId="1076"/>
        <pc:sldMkLst>
          <pc:docMk/>
          <pc:sldMk cId="1875561855" sldId="712"/>
        </pc:sldMkLst>
        <pc:spChg chg="add mod">
          <ac:chgData name="Admin Team" userId="53a3e972-5db3-4127-aa65-fb6f064bbb83" providerId="ADAL" clId="{06CAA61C-BD94-58AE-A789-96E93EBEDE10}" dt="2026-01-29T04:43:46.245" v="47" actId="1076"/>
          <ac:spMkLst>
            <pc:docMk/>
            <pc:sldMk cId="1875561855" sldId="712"/>
            <ac:spMk id="11" creationId="{F134972E-128A-5FFE-2D15-DA11DB343C7A}"/>
          </ac:spMkLst>
        </pc:spChg>
        <pc:spChg chg="del">
          <ac:chgData name="Admin Team" userId="53a3e972-5db3-4127-aa65-fb6f064bbb83" providerId="ADAL" clId="{06CAA61C-BD94-58AE-A789-96E93EBEDE10}" dt="2026-01-29T04:42:09.857" v="34" actId="478"/>
          <ac:spMkLst>
            <pc:docMk/>
            <pc:sldMk cId="1875561855" sldId="712"/>
            <ac:spMk id="17" creationId="{1C1C3FB6-B4C2-2BC4-7B14-ADD91CD129A6}"/>
          </ac:spMkLst>
        </pc:spChg>
        <pc:spChg chg="del">
          <ac:chgData name="Admin Team" userId="53a3e972-5db3-4127-aa65-fb6f064bbb83" providerId="ADAL" clId="{06CAA61C-BD94-58AE-A789-96E93EBEDE10}" dt="2026-01-29T04:42:09.857" v="34" actId="478"/>
          <ac:spMkLst>
            <pc:docMk/>
            <pc:sldMk cId="1875561855" sldId="712"/>
            <ac:spMk id="18" creationId="{6D4552FA-B832-2B40-ED49-86549ED55A40}"/>
          </ac:spMkLst>
        </pc:spChg>
        <pc:spChg chg="del">
          <ac:chgData name="Admin Team" userId="53a3e972-5db3-4127-aa65-fb6f064bbb83" providerId="ADAL" clId="{06CAA61C-BD94-58AE-A789-96E93EBEDE10}" dt="2026-01-29T04:42:09.857" v="34" actId="478"/>
          <ac:spMkLst>
            <pc:docMk/>
            <pc:sldMk cId="1875561855" sldId="712"/>
            <ac:spMk id="26" creationId="{3E196E91-D0ED-FC86-974C-70AD7B9958B6}"/>
          </ac:spMkLst>
        </pc:spChg>
        <pc:spChg chg="del">
          <ac:chgData name="Admin Team" userId="53a3e972-5db3-4127-aa65-fb6f064bbb83" providerId="ADAL" clId="{06CAA61C-BD94-58AE-A789-96E93EBEDE10}" dt="2026-01-29T04:42:09.857" v="34" actId="478"/>
          <ac:spMkLst>
            <pc:docMk/>
            <pc:sldMk cId="1875561855" sldId="712"/>
            <ac:spMk id="31" creationId="{6E6FD3D9-5BB5-257A-8A98-DD5BE49C4AA8}"/>
          </ac:spMkLst>
        </pc:spChg>
        <pc:picChg chg="del">
          <ac:chgData name="Admin Team" userId="53a3e972-5db3-4127-aa65-fb6f064bbb83" providerId="ADAL" clId="{06CAA61C-BD94-58AE-A789-96E93EBEDE10}" dt="2026-01-29T04:42:06.307" v="33" actId="478"/>
          <ac:picMkLst>
            <pc:docMk/>
            <pc:sldMk cId="1875561855" sldId="712"/>
            <ac:picMk id="5" creationId="{93796672-B6E2-B8F8-C8E6-D8B429420D67}"/>
          </ac:picMkLst>
        </pc:picChg>
        <pc:picChg chg="del">
          <ac:chgData name="Admin Team" userId="53a3e972-5db3-4127-aa65-fb6f064bbb83" providerId="ADAL" clId="{06CAA61C-BD94-58AE-A789-96E93EBEDE10}" dt="2026-01-29T04:42:09.857" v="34" actId="478"/>
          <ac:picMkLst>
            <pc:docMk/>
            <pc:sldMk cId="1875561855" sldId="712"/>
            <ac:picMk id="6" creationId="{01A5C1C1-A2CB-7D88-AB70-3422DDD148F3}"/>
          </ac:picMkLst>
        </pc:picChg>
        <pc:picChg chg="add mod">
          <ac:chgData name="Admin Team" userId="53a3e972-5db3-4127-aa65-fb6f064bbb83" providerId="ADAL" clId="{06CAA61C-BD94-58AE-A789-96E93EBEDE10}" dt="2026-01-29T04:42:56.095" v="39" actId="14100"/>
          <ac:picMkLst>
            <pc:docMk/>
            <pc:sldMk cId="1875561855" sldId="712"/>
            <ac:picMk id="9" creationId="{660A03C7-49BE-2BE1-1BA1-E6C89AFA7419}"/>
          </ac:picMkLst>
        </pc:picChg>
        <pc:cxnChg chg="del">
          <ac:chgData name="Admin Team" userId="53a3e972-5db3-4127-aa65-fb6f064bbb83" providerId="ADAL" clId="{06CAA61C-BD94-58AE-A789-96E93EBEDE10}" dt="2026-01-29T04:42:09.857" v="34" actId="478"/>
          <ac:cxnSpMkLst>
            <pc:docMk/>
            <pc:sldMk cId="1875561855" sldId="712"/>
            <ac:cxnSpMk id="22" creationId="{6098FB7F-05B7-3529-3FDF-0FB24C2CB43D}"/>
          </ac:cxnSpMkLst>
        </pc:cxnChg>
        <pc:cxnChg chg="del">
          <ac:chgData name="Admin Team" userId="53a3e972-5db3-4127-aa65-fb6f064bbb83" providerId="ADAL" clId="{06CAA61C-BD94-58AE-A789-96E93EBEDE10}" dt="2026-01-29T04:42:09.857" v="34" actId="478"/>
          <ac:cxnSpMkLst>
            <pc:docMk/>
            <pc:sldMk cId="1875561855" sldId="712"/>
            <ac:cxnSpMk id="28" creationId="{8D5814BB-57C2-3A2E-A881-4CC81296D41B}"/>
          </ac:cxnSpMkLst>
        </pc:cxnChg>
      </pc:sldChg>
      <pc:sldChg chg="addSp modSp">
        <pc:chgData name="Admin Team" userId="53a3e972-5db3-4127-aa65-fb6f064bbb83" providerId="ADAL" clId="{06CAA61C-BD94-58AE-A789-96E93EBEDE10}" dt="2026-01-29T05:31:30.684" v="54" actId="167"/>
        <pc:sldMkLst>
          <pc:docMk/>
          <pc:sldMk cId="3865051999" sldId="714"/>
        </pc:sldMkLst>
        <pc:spChg chg="add mod">
          <ac:chgData name="Admin Team" userId="53a3e972-5db3-4127-aa65-fb6f064bbb83" providerId="ADAL" clId="{06CAA61C-BD94-58AE-A789-96E93EBEDE10}" dt="2026-01-29T05:31:30.684" v="54" actId="167"/>
          <ac:spMkLst>
            <pc:docMk/>
            <pc:sldMk cId="3865051999" sldId="714"/>
            <ac:spMk id="4" creationId="{85CA851C-0270-2EFF-75F1-2E458AB05E3E}"/>
          </ac:spMkLst>
        </pc:spChg>
      </pc:sldChg>
      <pc:sldChg chg="addSp modSp mod">
        <pc:chgData name="Admin Team" userId="53a3e972-5db3-4127-aa65-fb6f064bbb83" providerId="ADAL" clId="{06CAA61C-BD94-58AE-A789-96E93EBEDE10}" dt="2026-01-29T05:32:25.062" v="96" actId="1037"/>
        <pc:sldMkLst>
          <pc:docMk/>
          <pc:sldMk cId="2649953811" sldId="720"/>
        </pc:sldMkLst>
        <pc:spChg chg="add mod">
          <ac:chgData name="Admin Team" userId="53a3e972-5db3-4127-aa65-fb6f064bbb83" providerId="ADAL" clId="{06CAA61C-BD94-58AE-A789-96E93EBEDE10}" dt="2026-01-29T05:32:20.552" v="84" actId="167"/>
          <ac:spMkLst>
            <pc:docMk/>
            <pc:sldMk cId="2649953811" sldId="720"/>
            <ac:spMk id="4" creationId="{C3E3A3C5-12F8-6D8D-5BEE-896C79079AF2}"/>
          </ac:spMkLst>
        </pc:spChg>
        <pc:picChg chg="mod">
          <ac:chgData name="Admin Team" userId="53a3e972-5db3-4127-aa65-fb6f064bbb83" providerId="ADAL" clId="{06CAA61C-BD94-58AE-A789-96E93EBEDE10}" dt="2026-01-29T05:32:25.062" v="96" actId="1037"/>
          <ac:picMkLst>
            <pc:docMk/>
            <pc:sldMk cId="2649953811" sldId="720"/>
            <ac:picMk id="18" creationId="{15B53FA0-38F7-1FA5-9952-F1750992CFE2}"/>
          </ac:picMkLst>
        </pc:picChg>
      </pc:sldChg>
      <pc:sldChg chg="addSp modSp">
        <pc:chgData name="Admin Team" userId="53a3e972-5db3-4127-aa65-fb6f064bbb83" providerId="ADAL" clId="{06CAA61C-BD94-58AE-A789-96E93EBEDE10}" dt="2026-01-29T05:31:45.519" v="56" actId="167"/>
        <pc:sldMkLst>
          <pc:docMk/>
          <pc:sldMk cId="599493404" sldId="722"/>
        </pc:sldMkLst>
        <pc:spChg chg="add mod">
          <ac:chgData name="Admin Team" userId="53a3e972-5db3-4127-aa65-fb6f064bbb83" providerId="ADAL" clId="{06CAA61C-BD94-58AE-A789-96E93EBEDE10}" dt="2026-01-29T05:31:45.519" v="56" actId="167"/>
          <ac:spMkLst>
            <pc:docMk/>
            <pc:sldMk cId="599493404" sldId="722"/>
            <ac:spMk id="4" creationId="{095790F5-83E8-089F-C069-82AD78CDF4F6}"/>
          </ac:spMkLst>
        </pc:spChg>
      </pc:sldChg>
      <pc:sldChg chg="addSp modSp mod">
        <pc:chgData name="Admin Team" userId="53a3e972-5db3-4127-aa65-fb6f064bbb83" providerId="ADAL" clId="{06CAA61C-BD94-58AE-A789-96E93EBEDE10}" dt="2026-01-29T05:32:07.092" v="82" actId="1038"/>
        <pc:sldMkLst>
          <pc:docMk/>
          <pc:sldMk cId="3855851562" sldId="724"/>
        </pc:sldMkLst>
        <pc:spChg chg="mod">
          <ac:chgData name="Admin Team" userId="53a3e972-5db3-4127-aa65-fb6f064bbb83" providerId="ADAL" clId="{06CAA61C-BD94-58AE-A789-96E93EBEDE10}" dt="2026-01-29T05:32:07.092" v="82" actId="1038"/>
          <ac:spMkLst>
            <pc:docMk/>
            <pc:sldMk cId="3855851562" sldId="724"/>
            <ac:spMk id="4" creationId="{9C26CC52-A91D-E1BA-581A-0134C953DA47}"/>
          </ac:spMkLst>
        </pc:spChg>
        <pc:spChg chg="add mod">
          <ac:chgData name="Admin Team" userId="53a3e972-5db3-4127-aa65-fb6f064bbb83" providerId="ADAL" clId="{06CAA61C-BD94-58AE-A789-96E93EBEDE10}" dt="2026-01-29T05:31:55.419" v="58" actId="167"/>
          <ac:spMkLst>
            <pc:docMk/>
            <pc:sldMk cId="3855851562" sldId="724"/>
            <ac:spMk id="6" creationId="{8D50E0FD-0FB3-0F05-D0B9-80920FE97991}"/>
          </ac:spMkLst>
        </pc:spChg>
        <pc:picChg chg="mod">
          <ac:chgData name="Admin Team" userId="53a3e972-5db3-4127-aa65-fb6f064bbb83" providerId="ADAL" clId="{06CAA61C-BD94-58AE-A789-96E93EBEDE10}" dt="2026-01-29T05:32:07.092" v="82" actId="1038"/>
          <ac:picMkLst>
            <pc:docMk/>
            <pc:sldMk cId="3855851562" sldId="724"/>
            <ac:picMk id="18" creationId="{60EB723B-B16E-EAF7-2BC7-94CEE6C40C96}"/>
          </ac:picMkLst>
        </pc:picChg>
      </pc:sldChg>
      <pc:sldChg chg="addSp modSp">
        <pc:chgData name="Admin Team" userId="53a3e972-5db3-4127-aa65-fb6f064bbb83" providerId="ADAL" clId="{06CAA61C-BD94-58AE-A789-96E93EBEDE10}" dt="2026-01-29T05:30:57.139" v="50" actId="167"/>
        <pc:sldMkLst>
          <pc:docMk/>
          <pc:sldMk cId="1993951901" sldId="726"/>
        </pc:sldMkLst>
        <pc:spChg chg="add mod">
          <ac:chgData name="Admin Team" userId="53a3e972-5db3-4127-aa65-fb6f064bbb83" providerId="ADAL" clId="{06CAA61C-BD94-58AE-A789-96E93EBEDE10}" dt="2026-01-29T05:30:57.139" v="50" actId="167"/>
          <ac:spMkLst>
            <pc:docMk/>
            <pc:sldMk cId="1993951901" sldId="726"/>
            <ac:spMk id="4" creationId="{E14E3712-ABDD-C7CF-1CCF-DB3561CDEC52}"/>
          </ac:spMkLst>
        </pc:spChg>
      </pc:sldChg>
    </pc:docChg>
  </pc:docChgLst>
  <pc:docChgLst>
    <pc:chgData name="FAN, LONGHAO 11646005" userId="S::s1164600@s.eduhk.hk::ce481e9a-8682-4126-88de-d9fe1d7ca31e" providerId="AD" clId="Web-{E0DD9B9C-72F8-D657-2B89-B0623B40FDFF}"/>
    <pc:docChg chg="modSld">
      <pc:chgData name="FAN, LONGHAO 11646005" userId="S::s1164600@s.eduhk.hk::ce481e9a-8682-4126-88de-d9fe1d7ca31e" providerId="AD" clId="Web-{E0DD9B9C-72F8-D657-2B89-B0623B40FDFF}" dt="2026-01-20T08:05:04.979" v="32" actId="20577"/>
      <pc:docMkLst>
        <pc:docMk/>
      </pc:docMkLst>
      <pc:sldChg chg="modSp">
        <pc:chgData name="FAN, LONGHAO 11646005" userId="S::s1164600@s.eduhk.hk::ce481e9a-8682-4126-88de-d9fe1d7ca31e" providerId="AD" clId="Web-{E0DD9B9C-72F8-D657-2B89-B0623B40FDFF}" dt="2026-01-20T08:04:43.697" v="21" actId="20577"/>
        <pc:sldMkLst>
          <pc:docMk/>
          <pc:sldMk cId="1692814418" sldId="438"/>
        </pc:sldMkLst>
        <pc:spChg chg="mod">
          <ac:chgData name="FAN, LONGHAO 11646005" userId="S::s1164600@s.eduhk.hk::ce481e9a-8682-4126-88de-d9fe1d7ca31e" providerId="AD" clId="Web-{E0DD9B9C-72F8-D657-2B89-B0623B40FDFF}" dt="2026-01-20T08:04:43.697" v="21" actId="20577"/>
          <ac:spMkLst>
            <pc:docMk/>
            <pc:sldMk cId="1692814418" sldId="438"/>
            <ac:spMk id="8" creationId="{6A024117-1448-4142-A5D5-10CD0EC2234F}"/>
          </ac:spMkLst>
        </pc:spChg>
      </pc:sldChg>
      <pc:sldChg chg="modSp">
        <pc:chgData name="FAN, LONGHAO 11646005" userId="S::s1164600@s.eduhk.hk::ce481e9a-8682-4126-88de-d9fe1d7ca31e" providerId="AD" clId="Web-{E0DD9B9C-72F8-D657-2B89-B0623B40FDFF}" dt="2026-01-20T08:04:55.822" v="27" actId="20577"/>
        <pc:sldMkLst>
          <pc:docMk/>
          <pc:sldMk cId="2649953811" sldId="720"/>
        </pc:sldMkLst>
        <pc:spChg chg="mod">
          <ac:chgData name="FAN, LONGHAO 11646005" userId="S::s1164600@s.eduhk.hk::ce481e9a-8682-4126-88de-d9fe1d7ca31e" providerId="AD" clId="Web-{E0DD9B9C-72F8-D657-2B89-B0623B40FDFF}" dt="2026-01-20T08:04:22.400" v="16" actId="20577"/>
          <ac:spMkLst>
            <pc:docMk/>
            <pc:sldMk cId="2649953811" sldId="720"/>
            <ac:spMk id="6" creationId="{EBD00D85-D6C2-12C1-379F-7CD8F4B9EE8C}"/>
          </ac:spMkLst>
        </pc:spChg>
        <pc:spChg chg="mod">
          <ac:chgData name="FAN, LONGHAO 11646005" userId="S::s1164600@s.eduhk.hk::ce481e9a-8682-4126-88de-d9fe1d7ca31e" providerId="AD" clId="Web-{E0DD9B9C-72F8-D657-2B89-B0623B40FDFF}" dt="2026-01-20T08:04:55.822" v="27" actId="20577"/>
          <ac:spMkLst>
            <pc:docMk/>
            <pc:sldMk cId="2649953811" sldId="720"/>
            <ac:spMk id="10" creationId="{C4AADBF8-5288-3BCA-830A-92664CCA5B92}"/>
          </ac:spMkLst>
        </pc:spChg>
      </pc:sldChg>
      <pc:sldChg chg="modSp">
        <pc:chgData name="FAN, LONGHAO 11646005" userId="S::s1164600@s.eduhk.hk::ce481e9a-8682-4126-88de-d9fe1d7ca31e" providerId="AD" clId="Web-{E0DD9B9C-72F8-D657-2B89-B0623B40FDFF}" dt="2026-01-20T08:05:04.979" v="32" actId="20577"/>
        <pc:sldMkLst>
          <pc:docMk/>
          <pc:sldMk cId="535788513" sldId="725"/>
        </pc:sldMkLst>
        <pc:spChg chg="mod">
          <ac:chgData name="FAN, LONGHAO 11646005" userId="S::s1164600@s.eduhk.hk::ce481e9a-8682-4126-88de-d9fe1d7ca31e" providerId="AD" clId="Web-{E0DD9B9C-72F8-D657-2B89-B0623B40FDFF}" dt="2026-01-20T08:05:04.979" v="32" actId="20577"/>
          <ac:spMkLst>
            <pc:docMk/>
            <pc:sldMk cId="535788513" sldId="725"/>
            <ac:spMk id="10" creationId="{738C5AFF-241F-EE30-F309-ED6076A4B2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A0083-CC1D-4877-AD24-B0E36860CF13}" type="datetimeFigureOut">
              <a:rPr lang="zh-TW" altLang="en-US" smtClean="0"/>
              <a:t>2026/1/29</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61CE1-E535-421B-9187-98671852FF41}" type="slidenum">
              <a:rPr lang="zh-TW" altLang="en-US" smtClean="0"/>
              <a:t>‹#›</a:t>
            </a:fld>
            <a:endParaRPr lang="zh-TW" altLang="en-US"/>
          </a:p>
        </p:txBody>
      </p:sp>
    </p:spTree>
    <p:extLst>
      <p:ext uri="{BB962C8B-B14F-4D97-AF65-F5344CB8AC3E}">
        <p14:creationId xmlns:p14="http://schemas.microsoft.com/office/powerpoint/2010/main" val="401189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C323C6-B66B-4D11-8A18-C2BAEE0CC18A}"/>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4329B3CD-4D2D-4AD3-ACF4-2ED340E97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FF7AA032-AC83-4D2C-A675-85C0C5175F90}"/>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5" name="頁尾版面配置區 4">
            <a:extLst>
              <a:ext uri="{FF2B5EF4-FFF2-40B4-BE49-F238E27FC236}">
                <a16:creationId xmlns:a16="http://schemas.microsoft.com/office/drawing/2014/main" id="{29562700-D897-499E-A4A0-AC66013C755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225534D-302A-4B4E-9505-92A3ED951569}"/>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504430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A99B21-8992-42E7-BFB7-02D59B1BF090}"/>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73BACD79-1ED2-4DE7-ADF6-D3651FCD9C7C}"/>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CF08ABC-C7DA-453D-A763-89FFE26544D2}"/>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5" name="頁尾版面配置區 4">
            <a:extLst>
              <a:ext uri="{FF2B5EF4-FFF2-40B4-BE49-F238E27FC236}">
                <a16:creationId xmlns:a16="http://schemas.microsoft.com/office/drawing/2014/main" id="{B442FA35-FB97-4B3E-B254-88DEAF66386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9554C39-F7F3-4B10-AC59-EA794DFCAC4E}"/>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201116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CD91C753-1014-4436-83DC-2BEDAF014CB4}"/>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1F6CD71A-D33A-4BBC-B3E8-DEAF3FD44C2B}"/>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8948C0B-7085-4CB9-8EC2-B7364D937014}"/>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5" name="頁尾版面配置區 4">
            <a:extLst>
              <a:ext uri="{FF2B5EF4-FFF2-40B4-BE49-F238E27FC236}">
                <a16:creationId xmlns:a16="http://schemas.microsoft.com/office/drawing/2014/main" id="{54073485-6339-43F2-8DD9-38D0D646489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12384D5-1B47-4EB3-B1F5-A258B451FD6F}"/>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341176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E3288FB-4884-4DE7-BDE2-59505892471E}"/>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EAE29366-75BE-48D8-9DC2-7A96724143AB}"/>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BE5E1B8-CF0C-44ED-AB5C-8E4B922C4A1F}"/>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5" name="頁尾版面配置區 4">
            <a:extLst>
              <a:ext uri="{FF2B5EF4-FFF2-40B4-BE49-F238E27FC236}">
                <a16:creationId xmlns:a16="http://schemas.microsoft.com/office/drawing/2014/main" id="{A35EC6A0-E575-46D6-B009-3C69AC62DB8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52DA5CA-7B1E-4569-9C46-1AC5FE866DCC}"/>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1199312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F3390F-0642-4EFF-B46E-81EF864360B7}"/>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B385E618-17BA-4DC2-B7E8-37C1B551DD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790FA277-E5E6-4260-BC33-E0B7DE9F2C0F}"/>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5" name="頁尾版面配置區 4">
            <a:extLst>
              <a:ext uri="{FF2B5EF4-FFF2-40B4-BE49-F238E27FC236}">
                <a16:creationId xmlns:a16="http://schemas.microsoft.com/office/drawing/2014/main" id="{BFEBA716-8A58-4667-8835-FCA555CE200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4EA3782-6031-477B-ACAE-77006B3C01E1}"/>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394938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203762-31D6-4C17-BBB0-3858E85D1D8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B3328F06-499D-4005-A85B-9FC908EF76F3}"/>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7BB698D8-6509-49FA-88DF-64B2484470D1}"/>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352335D1-69B0-422C-84E2-2F12D0D035E9}"/>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6" name="頁尾版面配置區 5">
            <a:extLst>
              <a:ext uri="{FF2B5EF4-FFF2-40B4-BE49-F238E27FC236}">
                <a16:creationId xmlns:a16="http://schemas.microsoft.com/office/drawing/2014/main" id="{A1D7DF16-31C4-4CD7-93EA-C33BC49B601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636F0AB-4FAC-488C-A5E8-421991B7FE49}"/>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1278194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4B098D-D28A-4061-850C-D7162D5FEFA1}"/>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B914588-E29A-4B00-89FE-85B96AD6BA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F9AF9B86-A33A-4180-A7F1-BE1E75CFB4A5}"/>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DE96556B-81EC-4FDC-B198-32F6773F2A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D0923EBE-35D4-4B50-87A1-573D267C1C2D}"/>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8EF1F407-C522-43EC-88B3-20F44CBAC897}"/>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8" name="頁尾版面配置區 7">
            <a:extLst>
              <a:ext uri="{FF2B5EF4-FFF2-40B4-BE49-F238E27FC236}">
                <a16:creationId xmlns:a16="http://schemas.microsoft.com/office/drawing/2014/main" id="{A6C452D3-B6A6-4DF7-BBA3-929E58D271E0}"/>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90D988D6-89BC-4E08-A9B3-976C58745525}"/>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1128292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054C21-5C12-4255-89F8-6F57BD7E6A43}"/>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D823AA91-9653-43A7-B534-5438203F75C2}"/>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4" name="頁尾版面配置區 3">
            <a:extLst>
              <a:ext uri="{FF2B5EF4-FFF2-40B4-BE49-F238E27FC236}">
                <a16:creationId xmlns:a16="http://schemas.microsoft.com/office/drawing/2014/main" id="{36293AE0-3FD3-4DB9-917E-04FFCFC04861}"/>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63242038-0539-4D98-97A0-1FCABAD58E5B}"/>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231120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F5858398-4B9A-4055-B882-90EAC558C935}"/>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3" name="頁尾版面配置區 2">
            <a:extLst>
              <a:ext uri="{FF2B5EF4-FFF2-40B4-BE49-F238E27FC236}">
                <a16:creationId xmlns:a16="http://schemas.microsoft.com/office/drawing/2014/main" id="{30A9597C-6B65-46EC-ACC4-66E91FECEF6A}"/>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D4F35CBB-9ED9-454F-BA24-0CE1F3D4BA89}"/>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1472077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A39646-0BE9-47CF-AD1C-1BC3187FEA2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94D46B61-EF3A-4F69-9EEB-B9C08FE4CE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51D5057B-72F3-4FF1-BD08-DCBEA3589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90E19D9F-3679-43CA-A531-E5D8E632F004}"/>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6" name="頁尾版面配置區 5">
            <a:extLst>
              <a:ext uri="{FF2B5EF4-FFF2-40B4-BE49-F238E27FC236}">
                <a16:creationId xmlns:a16="http://schemas.microsoft.com/office/drawing/2014/main" id="{395BB06D-4BF1-4263-B2F6-6283DD5FFE16}"/>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F56364C-44BA-4F9E-9AE0-51500B7083F3}"/>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3223364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431834-4E5C-43F9-BDC7-780EBE94491E}"/>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29266AC3-375D-4AB2-B824-67F6BAD875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83C5573A-930C-417B-9D12-6A592C6B6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2CEF837C-2596-4971-A007-86706D553EF3}"/>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6" name="頁尾版面配置區 5">
            <a:extLst>
              <a:ext uri="{FF2B5EF4-FFF2-40B4-BE49-F238E27FC236}">
                <a16:creationId xmlns:a16="http://schemas.microsoft.com/office/drawing/2014/main" id="{AEAF2491-7804-48EF-9B5D-89E9978943D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4297650-3956-4EE2-BBAC-6010DD1DB54C}"/>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205065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50F9C54-56DB-4B0D-96C3-9452A136F4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7B110DF-45DC-404B-B3C0-35EC1147A4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F93DAFC-E65A-4217-A836-11C85C84ED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14751-5C28-4720-BB9F-E168369E4853}" type="datetimeFigureOut">
              <a:rPr lang="zh-TW" altLang="en-US" smtClean="0"/>
              <a:t>2026/1/29</a:t>
            </a:fld>
            <a:endParaRPr lang="zh-TW" altLang="en-US"/>
          </a:p>
        </p:txBody>
      </p:sp>
      <p:sp>
        <p:nvSpPr>
          <p:cNvPr id="5" name="頁尾版面配置區 4">
            <a:extLst>
              <a:ext uri="{FF2B5EF4-FFF2-40B4-BE49-F238E27FC236}">
                <a16:creationId xmlns:a16="http://schemas.microsoft.com/office/drawing/2014/main" id="{4A088DED-0AB9-49A8-8DB0-65EDB8BB3A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376EFBAB-A5C2-467C-9A6F-D847DCCC8F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2166564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developers.google.com/vision/documentation/android/face-tracker-tutorial" TargetMode="External"/><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647D2EB-6B73-4B55-AD86-91DD08322C13}"/>
              </a:ext>
            </a:extLst>
          </p:cNvPr>
          <p:cNvSpPr/>
          <p:nvPr/>
        </p:nvSpPr>
        <p:spPr>
          <a:xfrm rot="16200000">
            <a:off x="-2759483" y="2540950"/>
            <a:ext cx="6864690" cy="178279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10" name="圖片 9">
            <a:extLst>
              <a:ext uri="{FF2B5EF4-FFF2-40B4-BE49-F238E27FC236}">
                <a16:creationId xmlns:a16="http://schemas.microsoft.com/office/drawing/2014/main" id="{F9281DEF-1C8D-4A21-8EE5-7A72AA14382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1270" b="33046"/>
          <a:stretch/>
        </p:blipFill>
        <p:spPr>
          <a:xfrm>
            <a:off x="1691443" y="342116"/>
            <a:ext cx="2637813" cy="851925"/>
          </a:xfrm>
          <a:prstGeom prst="rect">
            <a:avLst/>
          </a:prstGeom>
        </p:spPr>
      </p:pic>
      <p:pic>
        <p:nvPicPr>
          <p:cNvPr id="11" name="圖片 10">
            <a:extLst>
              <a:ext uri="{FF2B5EF4-FFF2-40B4-BE49-F238E27FC236}">
                <a16:creationId xmlns:a16="http://schemas.microsoft.com/office/drawing/2014/main" id="{AAD8EEDE-A633-414B-BD52-83F61B338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53" y="337673"/>
            <a:ext cx="2139881" cy="5944115"/>
          </a:xfrm>
          <a:prstGeom prst="rect">
            <a:avLst/>
          </a:prstGeom>
        </p:spPr>
      </p:pic>
      <p:sp>
        <p:nvSpPr>
          <p:cNvPr id="12" name="文字方塊 11">
            <a:extLst>
              <a:ext uri="{FF2B5EF4-FFF2-40B4-BE49-F238E27FC236}">
                <a16:creationId xmlns:a16="http://schemas.microsoft.com/office/drawing/2014/main" id="{640DF8B8-B5BB-4C05-943B-EB563C852723}"/>
              </a:ext>
            </a:extLst>
          </p:cNvPr>
          <p:cNvSpPr txBox="1"/>
          <p:nvPr/>
        </p:nvSpPr>
        <p:spPr>
          <a:xfrm>
            <a:off x="7126128" y="14508"/>
            <a:ext cx="5123518" cy="323165"/>
          </a:xfrm>
          <a:prstGeom prst="rect">
            <a:avLst/>
          </a:prstGeom>
          <a:noFill/>
        </p:spPr>
        <p:txBody>
          <a:bodyPr wrap="none" rtlCol="0">
            <a:spAutoFit/>
          </a:bodyPr>
          <a:lstStyle/>
          <a:p>
            <a:r>
              <a:rPr lang="en-US" altLang="zh-CN" sz="1500">
                <a:latin typeface="Century Gothic" panose="020B0502020202020204" pitchFamily="34" charset="0"/>
              </a:rPr>
              <a:t>© TURNED-E! Education Limited </a:t>
            </a:r>
            <a:r>
              <a:rPr lang="zh-CN" altLang="en-US" sz="1500">
                <a:latin typeface="Adobe 宋体 Std L" panose="02020300000000000000" pitchFamily="18" charset="-128"/>
                <a:ea typeface="Adobe 宋体 Std L" panose="02020300000000000000" pitchFamily="18" charset="-128"/>
              </a:rPr>
              <a:t>育教創科有限公司 </a:t>
            </a:r>
            <a:r>
              <a:rPr lang="en-US" altLang="zh-CN" sz="1500">
                <a:latin typeface="Century Gothic" panose="020B0502020202020204" pitchFamily="34" charset="0"/>
              </a:rPr>
              <a:t>2025</a:t>
            </a:r>
          </a:p>
        </p:txBody>
      </p:sp>
      <p:sp>
        <p:nvSpPr>
          <p:cNvPr id="8" name="Shape 47">
            <a:extLst>
              <a:ext uri="{FF2B5EF4-FFF2-40B4-BE49-F238E27FC236}">
                <a16:creationId xmlns:a16="http://schemas.microsoft.com/office/drawing/2014/main" id="{D1A707FB-8504-44A3-B657-A892F3D4F9D6}"/>
              </a:ext>
            </a:extLst>
          </p:cNvPr>
          <p:cNvSpPr txBox="1">
            <a:spLocks/>
          </p:cNvSpPr>
          <p:nvPr/>
        </p:nvSpPr>
        <p:spPr>
          <a:xfrm>
            <a:off x="1736879" y="1233963"/>
            <a:ext cx="9797447" cy="1159800"/>
          </a:xfrm>
          <a:prstGeom prst="rect">
            <a:avLst/>
          </a:prstGeom>
        </p:spPr>
        <p:txBody>
          <a:bodyPr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ct val="25000"/>
            </a:pPr>
            <a:endParaRPr lang="zh-TW" altLang="en-US" sz="3500">
              <a:latin typeface="微軟正黑體 Light" panose="020B0304030504040204" pitchFamily="34" charset="-120"/>
              <a:ea typeface="微軟正黑體 Light" panose="020B0304030504040204" pitchFamily="34" charset="-120"/>
            </a:endParaRPr>
          </a:p>
          <a:p>
            <a:pPr>
              <a:spcBef>
                <a:spcPts val="0"/>
              </a:spcBef>
              <a:buClr>
                <a:schemeClr val="dk1"/>
              </a:buClr>
              <a:buSzPct val="25000"/>
            </a:pPr>
            <a:r>
              <a:rPr lang="it-IT" sz="3600"/>
              <a:t>KOI2 AI Lens smart city</a:t>
            </a:r>
          </a:p>
          <a:p>
            <a:pPr>
              <a:spcBef>
                <a:spcPts val="0"/>
              </a:spcBef>
              <a:buClr>
                <a:schemeClr val="dk1"/>
              </a:buClr>
              <a:buSzPct val="25000"/>
            </a:pPr>
            <a:r>
              <a:rPr lang="it-IT" altLang="zh-CN" sz="3600">
                <a:latin typeface="微軟正黑體 Light" panose="020B0304030504040204" pitchFamily="34" charset="-120"/>
                <a:ea typeface="微軟正黑體 Light" panose="020B0304030504040204" pitchFamily="34" charset="-120"/>
              </a:rPr>
              <a:t>Lesson</a:t>
            </a:r>
            <a:r>
              <a:rPr lang="en-US" altLang="zh-CN" sz="3500">
                <a:latin typeface="微軟正黑體 Light" panose="020B0304030504040204" pitchFamily="34" charset="-120"/>
                <a:ea typeface="微軟正黑體 Light" panose="020B0304030504040204" pitchFamily="34" charset="-120"/>
              </a:rPr>
              <a:t>1</a:t>
            </a:r>
            <a:r>
              <a:rPr lang="zh-CN" altLang="en-US" sz="3500">
                <a:latin typeface="微軟正黑體 Light" panose="020B0304030504040204" pitchFamily="34" charset="-120"/>
                <a:ea typeface="微軟正黑體 Light" panose="020B0304030504040204" pitchFamily="34" charset="-120"/>
              </a:rPr>
              <a:t>：</a:t>
            </a:r>
            <a:r>
              <a:rPr lang="it-IT" sz="3600"/>
              <a:t>AI and KOI AI lens </a:t>
            </a:r>
            <a:endParaRPr lang="en-US" altLang="zh-TW" sz="3500">
              <a:latin typeface="微軟正黑體 Light" panose="020B0304030504040204" pitchFamily="34" charset="-120"/>
              <a:ea typeface="微軟正黑體 Light" panose="020B0304030504040204" pitchFamily="34" charset="-120"/>
            </a:endParaRPr>
          </a:p>
        </p:txBody>
      </p:sp>
      <p:pic>
        <p:nvPicPr>
          <p:cNvPr id="2" name="Picture 2">
            <a:extLst>
              <a:ext uri="{FF2B5EF4-FFF2-40B4-BE49-F238E27FC236}">
                <a16:creationId xmlns:a16="http://schemas.microsoft.com/office/drawing/2014/main" id="{53D335E8-A983-BF01-7FD0-841A33351CF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8144" y="2743408"/>
            <a:ext cx="2718620" cy="3876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de Flow Animation (1) | GIFs :: Behance">
            <a:extLst>
              <a:ext uri="{FF2B5EF4-FFF2-40B4-BE49-F238E27FC236}">
                <a16:creationId xmlns:a16="http://schemas.microsoft.com/office/drawing/2014/main" id="{C3305427-645F-EC94-D8F8-E6EDBFBF1F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48" t="13092" r="10198" b="10052"/>
          <a:stretch>
            <a:fillRect/>
          </a:stretch>
        </p:blipFill>
        <p:spPr bwMode="auto">
          <a:xfrm>
            <a:off x="6485976" y="2759021"/>
            <a:ext cx="5058940" cy="362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805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98F85-6BB6-66BF-C13B-FFDEF55E9E93}"/>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CB54A3CF-35FA-09A8-FD42-C627FD73AB03}"/>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EFAF8F98-477A-AD83-F16D-FF3851114BDE}"/>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67420143-7774-99C4-95D8-1A0C86872C8D}"/>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What is Machine Learning</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6" name="圖片 5">
            <a:extLst>
              <a:ext uri="{FF2B5EF4-FFF2-40B4-BE49-F238E27FC236}">
                <a16:creationId xmlns:a16="http://schemas.microsoft.com/office/drawing/2014/main" id="{B5EB7915-F19D-8900-5816-5731880F4B2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7" name="文字方塊 6">
            <a:extLst>
              <a:ext uri="{FF2B5EF4-FFF2-40B4-BE49-F238E27FC236}">
                <a16:creationId xmlns:a16="http://schemas.microsoft.com/office/drawing/2014/main" id="{5AA1FBB9-B253-7871-A9AC-89538CAF3C3C}"/>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37AF8DDA-5244-87AC-47E5-3B0AE52DA613}"/>
              </a:ext>
            </a:extLst>
          </p:cNvPr>
          <p:cNvSpPr txBox="1"/>
          <p:nvPr/>
        </p:nvSpPr>
        <p:spPr>
          <a:xfrm>
            <a:off x="7647709" y="1817666"/>
            <a:ext cx="4475018" cy="3539430"/>
          </a:xfrm>
          <a:prstGeom prst="rect">
            <a:avLst/>
          </a:prstGeom>
          <a:noFill/>
        </p:spPr>
        <p:txBody>
          <a:bodyPr wrap="square">
            <a:spAutoFit/>
          </a:bodyPr>
          <a:lstStyle/>
          <a:p>
            <a:r>
              <a:rPr lang="en-US" sz="2800">
                <a:ea typeface="等线" panose="02010600030101010101" pitchFamily="2" charset="-122"/>
              </a:rPr>
              <a:t>Machine learning (ML) is a branch of artificial intelligence (AI) that enables computers to learn from data, identify patterns, and make decisions or predictions with minimal human programming.</a:t>
            </a:r>
            <a:endParaRPr lang="LID4096" sz="2800">
              <a:ea typeface="等线" panose="02010600030101010101" pitchFamily="2" charset="-122"/>
            </a:endParaRPr>
          </a:p>
        </p:txBody>
      </p:sp>
      <p:pic>
        <p:nvPicPr>
          <p:cNvPr id="14" name="图片 13" descr="图片包含 游戏机, 电路, 桌子&#10;&#10;AI 生成的内容可能不正确。">
            <a:extLst>
              <a:ext uri="{FF2B5EF4-FFF2-40B4-BE49-F238E27FC236}">
                <a16:creationId xmlns:a16="http://schemas.microsoft.com/office/drawing/2014/main" id="{416D13A4-A327-8FB0-442D-D42EB0776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4389"/>
            <a:ext cx="7495309" cy="4996872"/>
          </a:xfrm>
          <a:prstGeom prst="rect">
            <a:avLst/>
          </a:prstGeom>
        </p:spPr>
      </p:pic>
    </p:spTree>
    <p:extLst>
      <p:ext uri="{BB962C8B-B14F-4D97-AF65-F5344CB8AC3E}">
        <p14:creationId xmlns:p14="http://schemas.microsoft.com/office/powerpoint/2010/main" val="4228785939"/>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F0A33-FFFB-73F0-CCA5-EB454D6E3FE9}"/>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8695E649-7264-ADFD-F6DE-93801124C222}"/>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221C300D-D9CA-CE6D-1567-DFE20F8ABB63}"/>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B52F58DF-31B6-ECFE-4F45-F25F1B9A4640}"/>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Applications of Machine Learning</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6" name="圖片 5">
            <a:extLst>
              <a:ext uri="{FF2B5EF4-FFF2-40B4-BE49-F238E27FC236}">
                <a16:creationId xmlns:a16="http://schemas.microsoft.com/office/drawing/2014/main" id="{5189A5E1-5F54-2FC9-C1F6-E8056A1E417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7" name="文字方塊 6">
            <a:extLst>
              <a:ext uri="{FF2B5EF4-FFF2-40B4-BE49-F238E27FC236}">
                <a16:creationId xmlns:a16="http://schemas.microsoft.com/office/drawing/2014/main" id="{1A9F0DC8-AF1E-A74F-B054-C39B0AD8DB37}"/>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C6CA865E-C5AD-E5F8-F3D4-B21A4DF547C2}"/>
              </a:ext>
            </a:extLst>
          </p:cNvPr>
          <p:cNvSpPr txBox="1"/>
          <p:nvPr/>
        </p:nvSpPr>
        <p:spPr>
          <a:xfrm>
            <a:off x="5259553" y="1472155"/>
            <a:ext cx="6982691" cy="4832092"/>
          </a:xfrm>
          <a:prstGeom prst="rect">
            <a:avLst/>
          </a:prstGeom>
          <a:noFill/>
        </p:spPr>
        <p:txBody>
          <a:bodyPr wrap="square">
            <a:spAutoFit/>
          </a:bodyPr>
          <a:lstStyle/>
          <a:p>
            <a:pPr marL="457200" indent="-457200">
              <a:buFont typeface="Arial" panose="020B0604020202020204" pitchFamily="34" charset="0"/>
              <a:buChar char="•"/>
            </a:pPr>
            <a:r>
              <a:rPr lang="en-US" altLang="zh-TW" sz="2800" dirty="0"/>
              <a:t>Recommendation Systems: Suggesting products on Amazon or movies on YouTube.</a:t>
            </a:r>
          </a:p>
          <a:p>
            <a:pPr marL="457200" indent="-457200">
              <a:buFont typeface="Arial" panose="020B0604020202020204" pitchFamily="34" charset="0"/>
              <a:buChar char="•"/>
            </a:pPr>
            <a:r>
              <a:rPr lang="en-US" altLang="zh-TW" sz="2800" dirty="0">
                <a:solidFill>
                  <a:srgbClr val="FF0000"/>
                </a:solidFill>
              </a:rPr>
              <a:t>Computer Vision</a:t>
            </a:r>
            <a:r>
              <a:rPr lang="en-US" altLang="zh-TW" sz="2800" dirty="0"/>
              <a:t>: </a:t>
            </a:r>
            <a:r>
              <a:rPr lang="en-US" altLang="zh-TW" sz="2800" dirty="0">
                <a:solidFill>
                  <a:srgbClr val="FF0000"/>
                </a:solidFill>
              </a:rPr>
              <a:t>Facial recognition</a:t>
            </a:r>
            <a:r>
              <a:rPr lang="en-US" altLang="zh-TW" sz="2800" dirty="0"/>
              <a:t>, medical image analysis, autonomous vehicles.</a:t>
            </a:r>
          </a:p>
          <a:p>
            <a:pPr marL="457200" indent="-457200">
              <a:buFont typeface="Arial" panose="020B0604020202020204" pitchFamily="34" charset="0"/>
              <a:buChar char="•"/>
            </a:pPr>
            <a:endParaRPr lang="en-US" altLang="zh-TW" sz="2800" dirty="0"/>
          </a:p>
          <a:p>
            <a:pPr marL="457200" indent="-457200">
              <a:buFont typeface="Arial" panose="020B0604020202020204" pitchFamily="34" charset="0"/>
              <a:buChar char="•"/>
            </a:pPr>
            <a:r>
              <a:rPr lang="en-US" altLang="zh-TW" sz="2800" dirty="0"/>
              <a:t>Natural Language Processing (NLP): Language translation, chatbots, sentiment analysis.</a:t>
            </a:r>
          </a:p>
          <a:p>
            <a:pPr marL="457200" indent="-457200">
              <a:buFont typeface="Arial" panose="020B0604020202020204" pitchFamily="34" charset="0"/>
              <a:buChar char="•"/>
            </a:pPr>
            <a:r>
              <a:rPr lang="en-US" altLang="zh-TW" sz="2800" dirty="0"/>
              <a:t>Finance: Fraud detection, stock market prediction</a:t>
            </a:r>
            <a:endParaRPr lang="zh-TW" altLang="en-US" sz="2800" dirty="0"/>
          </a:p>
        </p:txBody>
      </p:sp>
      <p:pic>
        <p:nvPicPr>
          <p:cNvPr id="3079" name="Picture 7" descr="Verified on Dribbble by Xenia N🇺🇦 on Dribbble">
            <a:extLst>
              <a:ext uri="{FF2B5EF4-FFF2-40B4-BE49-F238E27FC236}">
                <a16:creationId xmlns:a16="http://schemas.microsoft.com/office/drawing/2014/main" id="{AAC245B2-1FC3-07EB-E56B-CA9071E83D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57" t="15270" r="24929"/>
          <a:stretch>
            <a:fillRect/>
          </a:stretch>
        </p:blipFill>
        <p:spPr bwMode="auto">
          <a:xfrm>
            <a:off x="2721429" y="1351222"/>
            <a:ext cx="2538124" cy="3002765"/>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Recommender-System">
            <a:extLst>
              <a:ext uri="{FF2B5EF4-FFF2-40B4-BE49-F238E27FC236}">
                <a16:creationId xmlns:a16="http://schemas.microsoft.com/office/drawing/2014/main" id="{1AEA1F2A-A92C-EFEE-8625-32858FB6D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15" y="3295268"/>
            <a:ext cx="4198363" cy="314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92032"/>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1DC80AF-EF50-4E35-AE20-3CBE90E24B2E}"/>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矩形 2">
            <a:extLst>
              <a:ext uri="{FF2B5EF4-FFF2-40B4-BE49-F238E27FC236}">
                <a16:creationId xmlns:a16="http://schemas.microsoft.com/office/drawing/2014/main" id="{979E3028-8FDE-4A38-976E-718507A3BE8C}"/>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9">
            <a:extLst>
              <a:ext uri="{FF2B5EF4-FFF2-40B4-BE49-F238E27FC236}">
                <a16:creationId xmlns:a16="http://schemas.microsoft.com/office/drawing/2014/main" id="{0C355FF7-8588-4FCE-AF75-58462A21B7E3}"/>
              </a:ext>
            </a:extLst>
          </p:cNvPr>
          <p:cNvSpPr/>
          <p:nvPr/>
        </p:nvSpPr>
        <p:spPr>
          <a:xfrm>
            <a:off x="1704174" y="327198"/>
            <a:ext cx="8783652" cy="7232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100" b="1" i="0" u="none" strike="noStrike" kern="1200" cap="none" spc="0" normalizeH="0" baseline="0" noProof="0">
                <a:ln>
                  <a:noFill/>
                </a:ln>
                <a:solidFill>
                  <a:prstClr val="white"/>
                </a:solidFill>
                <a:effectLst/>
                <a:uLnTx/>
                <a:uFillTx/>
                <a:latin typeface="DengXian" panose="02010600030101010101" pitchFamily="2" charset="-122"/>
                <a:ea typeface="DengXian" panose="02010600030101010101" pitchFamily="2" charset="-122"/>
                <a:cs typeface="Calibri"/>
                <a:sym typeface="Calibri"/>
              </a:rPr>
              <a:t>The Importance of AI</a:t>
            </a:r>
            <a:endParaRPr kumimoji="0" lang="zh-HK" altLang="en-US" sz="4100" b="1"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endParaRPr>
          </a:p>
        </p:txBody>
      </p:sp>
      <p:sp>
        <p:nvSpPr>
          <p:cNvPr id="7" name="文字方塊 6">
            <a:extLst>
              <a:ext uri="{FF2B5EF4-FFF2-40B4-BE49-F238E27FC236}">
                <a16:creationId xmlns:a16="http://schemas.microsoft.com/office/drawing/2014/main" id="{36F711C4-6A8D-4ADB-AAA7-5122F7BD9A40}"/>
              </a:ext>
            </a:extLst>
          </p:cNvPr>
          <p:cNvSpPr txBox="1"/>
          <p:nvPr/>
        </p:nvSpPr>
        <p:spPr>
          <a:xfrm>
            <a:off x="0" y="6490873"/>
            <a:ext cx="509626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等线" panose="02010600030101010101" pitchFamily="2" charset="-122"/>
                <a:cs typeface="+mn-cs"/>
              </a:rPr>
              <a:t>© TURNED-E! Education Limited </a:t>
            </a:r>
            <a:r>
              <a:rPr kumimoji="0" lang="zh-HK" altLang="en-US"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育教創科有限公司 </a:t>
            </a:r>
            <a:r>
              <a:rPr kumimoji="0" lang="en-US" altLang="zh-HK"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新細明體" panose="02020500000000000000" pitchFamily="18" charset="-120"/>
                <a:cs typeface="+mn-cs"/>
              </a:rPr>
              <a:t>2025</a:t>
            </a:r>
          </a:p>
        </p:txBody>
      </p:sp>
      <p:pic>
        <p:nvPicPr>
          <p:cNvPr id="6" name="Google Shape;162;p7" descr="一張含有 電腦, 膝上型電腦, 桌, 紫色 的圖片&#10;&#10;自動產生的描述">
            <a:extLst>
              <a:ext uri="{FF2B5EF4-FFF2-40B4-BE49-F238E27FC236}">
                <a16:creationId xmlns:a16="http://schemas.microsoft.com/office/drawing/2014/main" id="{C0D4E1C0-57CF-91CE-AC83-CD585CBC106D}"/>
              </a:ext>
            </a:extLst>
          </p:cNvPr>
          <p:cNvPicPr preferRelativeResize="0"/>
          <p:nvPr/>
        </p:nvPicPr>
        <p:blipFill rotWithShape="1">
          <a:blip r:embed="rId2">
            <a:alphaModFix/>
          </a:blip>
          <a:srcRect/>
          <a:stretch/>
        </p:blipFill>
        <p:spPr>
          <a:xfrm>
            <a:off x="0" y="1980467"/>
            <a:ext cx="6096000" cy="3657600"/>
          </a:xfrm>
          <a:prstGeom prst="rect">
            <a:avLst/>
          </a:prstGeom>
          <a:noFill/>
          <a:ln>
            <a:noFill/>
          </a:ln>
        </p:spPr>
      </p:pic>
      <p:sp>
        <p:nvSpPr>
          <p:cNvPr id="8" name="Google Shape;161;p7">
            <a:extLst>
              <a:ext uri="{FF2B5EF4-FFF2-40B4-BE49-F238E27FC236}">
                <a16:creationId xmlns:a16="http://schemas.microsoft.com/office/drawing/2014/main" id="{8CC3143E-F5B6-1A5F-8C1A-4D9F2D57EDC3}"/>
              </a:ext>
            </a:extLst>
          </p:cNvPr>
          <p:cNvSpPr txBox="1"/>
          <p:nvPr/>
        </p:nvSpPr>
        <p:spPr>
          <a:xfrm>
            <a:off x="6226022" y="1762573"/>
            <a:ext cx="5847720" cy="4093388"/>
          </a:xfrm>
          <a:prstGeom prst="rect">
            <a:avLst/>
          </a:prstGeom>
          <a:noFill/>
          <a:ln>
            <a:noFill/>
          </a:ln>
        </p:spPr>
        <p:txBody>
          <a:bodyPr spcFirstLastPara="1" wrap="square" lIns="91425" tIns="45700" rIns="91425" bIns="45700" anchor="t" anchorCtr="0">
            <a:spAutoFit/>
          </a:bodyPr>
          <a:lstStyle/>
          <a:p>
            <a:pPr marL="342900" lvl="0" indent="-342900">
              <a:buClr>
                <a:prstClr val="black"/>
              </a:buClr>
              <a:buSzPts val="2200"/>
              <a:buFont typeface="Arial"/>
              <a:buChar char="•"/>
              <a:defRPr/>
            </a:pPr>
            <a:r>
              <a:rPr lang="en-US" sz="2600">
                <a:solidFill>
                  <a:prstClr val="black"/>
                </a:solidFill>
                <a:latin typeface="DengXian" panose="02010600030101010101" pitchFamily="2" charset="-122"/>
                <a:ea typeface="DengXian" panose="02010600030101010101" pitchFamily="2" charset="-122"/>
                <a:cs typeface="Arial"/>
                <a:sym typeface="Arial"/>
              </a:rPr>
              <a:t>Today, the sheer volume of data generated by humans and computers far exceeds our capacity to absorb, interpret, and make complex decisions based on it.</a:t>
            </a:r>
          </a:p>
          <a:p>
            <a:pPr marL="342900" lvl="0" indent="-342900">
              <a:buClr>
                <a:prstClr val="black"/>
              </a:buClr>
              <a:buSzPts val="2200"/>
              <a:buFont typeface="Arial"/>
              <a:buChar char="•"/>
              <a:defRPr/>
            </a:pPr>
            <a:endParaRPr lang="en-US" sz="2600">
              <a:solidFill>
                <a:prstClr val="black"/>
              </a:solidFill>
              <a:latin typeface="DengXian" panose="02010600030101010101" pitchFamily="2" charset="-122"/>
              <a:ea typeface="DengXian" panose="02010600030101010101" pitchFamily="2" charset="-122"/>
              <a:cs typeface="Arial"/>
              <a:sym typeface="Arial"/>
            </a:endParaRPr>
          </a:p>
          <a:p>
            <a:pPr marL="342900" lvl="0" indent="-342900">
              <a:buClr>
                <a:prstClr val="black"/>
              </a:buClr>
              <a:buSzPts val="2200"/>
              <a:buFont typeface="Arial"/>
              <a:buChar char="•"/>
              <a:defRPr/>
            </a:pPr>
            <a:r>
              <a:rPr lang="en-US" sz="2600">
                <a:solidFill>
                  <a:prstClr val="black"/>
                </a:solidFill>
                <a:latin typeface="DengXian" panose="02010600030101010101" pitchFamily="2" charset="-122"/>
                <a:ea typeface="DengXian" panose="02010600030101010101" pitchFamily="2" charset="-122"/>
                <a:cs typeface="Arial"/>
                <a:sym typeface="Arial"/>
              </a:rPr>
              <a:t>Artificial intelligence forms the foundation of all computer learning and represents the future of all complex decision-making.</a:t>
            </a:r>
            <a:endParaRPr kumimoji="0" sz="26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endParaRPr>
          </a:p>
        </p:txBody>
      </p:sp>
      <p:pic>
        <p:nvPicPr>
          <p:cNvPr id="5" name="圖片 6">
            <a:extLst>
              <a:ext uri="{FF2B5EF4-FFF2-40B4-BE49-F238E27FC236}">
                <a16:creationId xmlns:a16="http://schemas.microsoft.com/office/drawing/2014/main" id="{1117E425-E088-B850-7186-784F74D0D9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449" y="38781"/>
            <a:ext cx="1138604" cy="1405401"/>
          </a:xfrm>
          <a:prstGeom prst="rect">
            <a:avLst/>
          </a:prstGeom>
        </p:spPr>
      </p:pic>
    </p:spTree>
    <p:extLst>
      <p:ext uri="{BB962C8B-B14F-4D97-AF65-F5344CB8AC3E}">
        <p14:creationId xmlns:p14="http://schemas.microsoft.com/office/powerpoint/2010/main" val="3976561770"/>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1DC80AF-EF50-4E35-AE20-3CBE90E24B2E}"/>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矩形 2">
            <a:extLst>
              <a:ext uri="{FF2B5EF4-FFF2-40B4-BE49-F238E27FC236}">
                <a16:creationId xmlns:a16="http://schemas.microsoft.com/office/drawing/2014/main" id="{979E3028-8FDE-4A38-976E-718507A3BE8C}"/>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9">
            <a:extLst>
              <a:ext uri="{FF2B5EF4-FFF2-40B4-BE49-F238E27FC236}">
                <a16:creationId xmlns:a16="http://schemas.microsoft.com/office/drawing/2014/main" id="{0C355FF7-8588-4FCE-AF75-58462A21B7E3}"/>
              </a:ext>
            </a:extLst>
          </p:cNvPr>
          <p:cNvSpPr/>
          <p:nvPr/>
        </p:nvSpPr>
        <p:spPr>
          <a:xfrm>
            <a:off x="1704174" y="327198"/>
            <a:ext cx="8783652" cy="723275"/>
          </a:xfrm>
          <a:prstGeom prst="rect">
            <a:avLst/>
          </a:prstGeom>
        </p:spPr>
        <p:txBody>
          <a:bodyPr wrap="square">
            <a:spAutoFit/>
          </a:bodyPr>
          <a:lstStyle/>
          <a:p>
            <a:pPr lvl="0" algn="ctr">
              <a:defRPr/>
            </a:pPr>
            <a:r>
              <a:rPr lang="en-US" altLang="zh-TW" sz="4100" b="1">
                <a:solidFill>
                  <a:prstClr val="white"/>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What is Computer Vision?</a:t>
            </a:r>
            <a:endParaRPr kumimoji="0" lang="zh-TW" altLang="en-US" sz="4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p:txBody>
      </p:sp>
      <p:sp>
        <p:nvSpPr>
          <p:cNvPr id="7" name="文字方塊 6">
            <a:extLst>
              <a:ext uri="{FF2B5EF4-FFF2-40B4-BE49-F238E27FC236}">
                <a16:creationId xmlns:a16="http://schemas.microsoft.com/office/drawing/2014/main" id="{36F711C4-6A8D-4ADB-AAA7-5122F7BD9A40}"/>
              </a:ext>
            </a:extLst>
          </p:cNvPr>
          <p:cNvSpPr txBox="1"/>
          <p:nvPr/>
        </p:nvSpPr>
        <p:spPr>
          <a:xfrm>
            <a:off x="0" y="6490873"/>
            <a:ext cx="509626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等线" panose="02010600030101010101" pitchFamily="2" charset="-122"/>
                <a:cs typeface="+mn-cs"/>
              </a:rPr>
              <a:t>© TURNED-E! Education Limited </a:t>
            </a:r>
            <a:r>
              <a:rPr kumimoji="0" lang="zh-HK" altLang="en-US"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育教創科有限公司 </a:t>
            </a:r>
            <a:r>
              <a:rPr kumimoji="0" lang="en-US" altLang="zh-HK"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新細明體" panose="02020500000000000000" pitchFamily="18" charset="-120"/>
                <a:cs typeface="+mn-cs"/>
              </a:rPr>
              <a:t>2025</a:t>
            </a:r>
          </a:p>
        </p:txBody>
      </p:sp>
      <p:sp>
        <p:nvSpPr>
          <p:cNvPr id="8" name="文字方塊 7">
            <a:extLst>
              <a:ext uri="{FF2B5EF4-FFF2-40B4-BE49-F238E27FC236}">
                <a16:creationId xmlns:a16="http://schemas.microsoft.com/office/drawing/2014/main" id="{E6C7EEAA-F27C-C8AC-E5A9-6BF3F33DFBB7}"/>
              </a:ext>
            </a:extLst>
          </p:cNvPr>
          <p:cNvSpPr txBox="1"/>
          <p:nvPr/>
        </p:nvSpPr>
        <p:spPr>
          <a:xfrm>
            <a:off x="5879962" y="1763747"/>
            <a:ext cx="6209447" cy="3785652"/>
          </a:xfrm>
          <a:prstGeom prst="rect">
            <a:avLst/>
          </a:prstGeom>
          <a:noFill/>
        </p:spPr>
        <p:txBody>
          <a:bodyPr wrap="square" lIns="91440" tIns="45720" rIns="91440" bIns="45720" anchor="t">
            <a:spAutoFit/>
          </a:bodyPr>
          <a:lstStyle/>
          <a:p>
            <a:pPr lvl="0">
              <a:defRPr/>
            </a:pPr>
            <a:r>
              <a:rPr lang="en-US" altLang="zh-HK" sz="2400">
                <a:solidFill>
                  <a:prstClr val="black"/>
                </a:solidFill>
                <a:latin typeface="DengXian"/>
                <a:ea typeface="DengXian"/>
              </a:rPr>
              <a:t>Computer vision enables computers to recognize and understand objects and people in images and videos. Like other types of AI, computer vision attempts to perform tasks that mimic human abilities and automate these tasks.</a:t>
            </a:r>
          </a:p>
          <a:p>
            <a:pPr lvl="0">
              <a:defRPr/>
            </a:pPr>
            <a:endParaRPr lang="en-US" altLang="zh-HK" sz="2400">
              <a:solidFill>
                <a:prstClr val="black"/>
              </a:solidFill>
              <a:latin typeface="DengXian"/>
              <a:ea typeface="DengXian"/>
            </a:endParaRPr>
          </a:p>
          <a:p>
            <a:pPr lvl="0">
              <a:defRPr/>
            </a:pPr>
            <a:r>
              <a:rPr lang="en-US" altLang="zh-HK" sz="2400">
                <a:solidFill>
                  <a:prstClr val="black"/>
                </a:solidFill>
                <a:latin typeface="DengXian"/>
                <a:ea typeface="DengXian"/>
              </a:rPr>
              <a:t>Computer vision attempts to mimic how human vision works and how humans interpret what they see.</a:t>
            </a:r>
            <a:endParaRPr kumimoji="0" lang="zh-HK" altLang="en-US" sz="24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endParaRPr>
          </a:p>
        </p:txBody>
      </p:sp>
      <p:pic>
        <p:nvPicPr>
          <p:cNvPr id="16" name="圖片 15">
            <a:extLst>
              <a:ext uri="{FF2B5EF4-FFF2-40B4-BE49-F238E27FC236}">
                <a16:creationId xmlns:a16="http://schemas.microsoft.com/office/drawing/2014/main" id="{31E316D9-5F86-88EA-9AA7-F7AC538816D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6840" y="1616348"/>
            <a:ext cx="5443189" cy="4080450"/>
          </a:xfrm>
          <a:prstGeom prst="rect">
            <a:avLst/>
          </a:prstGeom>
        </p:spPr>
      </p:pic>
      <p:sp>
        <p:nvSpPr>
          <p:cNvPr id="18" name="文字方塊 17">
            <a:extLst>
              <a:ext uri="{FF2B5EF4-FFF2-40B4-BE49-F238E27FC236}">
                <a16:creationId xmlns:a16="http://schemas.microsoft.com/office/drawing/2014/main" id="{5DC3DCA9-ED3D-4BC8-162A-13E6359253B3}"/>
              </a:ext>
            </a:extLst>
          </p:cNvPr>
          <p:cNvSpPr txBox="1"/>
          <p:nvPr/>
        </p:nvSpPr>
        <p:spPr>
          <a:xfrm>
            <a:off x="276907" y="5685592"/>
            <a:ext cx="616662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hlinkClick r:id="rId3"/>
              </a:rPr>
              <a:t>https://developers.google.com/vision/documentation/android/face-tracker-tutorial</a:t>
            </a:r>
            <a:endParaRPr kumimoji="0" lang="en-US" altLang="zh-HK"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pic>
        <p:nvPicPr>
          <p:cNvPr id="5" name="圖片 6">
            <a:extLst>
              <a:ext uri="{FF2B5EF4-FFF2-40B4-BE49-F238E27FC236}">
                <a16:creationId xmlns:a16="http://schemas.microsoft.com/office/drawing/2014/main" id="{948C9FA8-9BE4-D5AF-77FC-57838C0C2B2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1449" y="38781"/>
            <a:ext cx="1138604" cy="1405401"/>
          </a:xfrm>
          <a:prstGeom prst="rect">
            <a:avLst/>
          </a:prstGeom>
        </p:spPr>
      </p:pic>
    </p:spTree>
    <p:extLst>
      <p:ext uri="{BB962C8B-B14F-4D97-AF65-F5344CB8AC3E}">
        <p14:creationId xmlns:p14="http://schemas.microsoft.com/office/powerpoint/2010/main" val="1863858598"/>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MOS camera module - e-CAM80_CUNX - e-con Systems - MIPI / 4K / high-speed">
            <a:extLst>
              <a:ext uri="{FF2B5EF4-FFF2-40B4-BE49-F238E27FC236}">
                <a16:creationId xmlns:a16="http://schemas.microsoft.com/office/drawing/2014/main" id="{ACC312A8-52AB-2A5B-AD7A-03C26675BAEF}"/>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bwMode="auto">
          <a:xfrm>
            <a:off x="269261" y="1321128"/>
            <a:ext cx="3709468" cy="274088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F1DC80AF-EF50-4E35-AE20-3CBE90E24B2E}"/>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矩形 2">
            <a:extLst>
              <a:ext uri="{FF2B5EF4-FFF2-40B4-BE49-F238E27FC236}">
                <a16:creationId xmlns:a16="http://schemas.microsoft.com/office/drawing/2014/main" id="{979E3028-8FDE-4A38-976E-718507A3BE8C}"/>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9">
            <a:extLst>
              <a:ext uri="{FF2B5EF4-FFF2-40B4-BE49-F238E27FC236}">
                <a16:creationId xmlns:a16="http://schemas.microsoft.com/office/drawing/2014/main" id="{0C355FF7-8588-4FCE-AF75-58462A21B7E3}"/>
              </a:ext>
            </a:extLst>
          </p:cNvPr>
          <p:cNvSpPr/>
          <p:nvPr/>
        </p:nvSpPr>
        <p:spPr>
          <a:xfrm>
            <a:off x="1704174" y="327198"/>
            <a:ext cx="8783652" cy="723275"/>
          </a:xfrm>
          <a:prstGeom prst="rect">
            <a:avLst/>
          </a:prstGeom>
        </p:spPr>
        <p:txBody>
          <a:bodyPr wrap="square" lIns="91440" tIns="45720" rIns="91440" bIns="45720" anchor="t">
            <a:spAutoFit/>
          </a:bodyPr>
          <a:lstStyle/>
          <a:p>
            <a:pPr algn="ctr">
              <a:defRPr/>
            </a:pPr>
            <a:r>
              <a:rPr lang="en-US" altLang="zh-HK" sz="4100" b="1">
                <a:solidFill>
                  <a:prstClr val="white"/>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How to Recognize Images?</a:t>
            </a:r>
            <a:endParaRPr lang="zh-CN" altLang="en-US" sz="4100" b="1">
              <a:solidFill>
                <a:prstClr val="white"/>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p:txBody>
      </p:sp>
      <p:sp>
        <p:nvSpPr>
          <p:cNvPr id="7" name="文字方塊 6">
            <a:extLst>
              <a:ext uri="{FF2B5EF4-FFF2-40B4-BE49-F238E27FC236}">
                <a16:creationId xmlns:a16="http://schemas.microsoft.com/office/drawing/2014/main" id="{36F711C4-6A8D-4ADB-AAA7-5122F7BD9A40}"/>
              </a:ext>
            </a:extLst>
          </p:cNvPr>
          <p:cNvSpPr txBox="1"/>
          <p:nvPr/>
        </p:nvSpPr>
        <p:spPr>
          <a:xfrm>
            <a:off x="0" y="6490873"/>
            <a:ext cx="509626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等线" panose="02010600030101010101" pitchFamily="2" charset="-122"/>
                <a:cs typeface="+mn-cs"/>
              </a:rPr>
              <a:t>© TURNED-E! Education Limited </a:t>
            </a:r>
            <a:r>
              <a:rPr kumimoji="0" lang="zh-HK" altLang="en-US"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育教創科有限公司 </a:t>
            </a:r>
            <a:r>
              <a:rPr kumimoji="0" lang="en-US" altLang="zh-HK"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新細明體" panose="02020500000000000000" pitchFamily="18" charset="-120"/>
                <a:cs typeface="+mn-cs"/>
              </a:rPr>
              <a:t>2025</a:t>
            </a:r>
          </a:p>
        </p:txBody>
      </p:sp>
      <p:sp>
        <p:nvSpPr>
          <p:cNvPr id="6" name="文字方塊 5">
            <a:extLst>
              <a:ext uri="{FF2B5EF4-FFF2-40B4-BE49-F238E27FC236}">
                <a16:creationId xmlns:a16="http://schemas.microsoft.com/office/drawing/2014/main" id="{6EA37085-2210-1601-7E3F-07D59DE8765C}"/>
              </a:ext>
            </a:extLst>
          </p:cNvPr>
          <p:cNvSpPr txBox="1"/>
          <p:nvPr/>
        </p:nvSpPr>
        <p:spPr>
          <a:xfrm>
            <a:off x="4490357" y="1357494"/>
            <a:ext cx="7432382" cy="4524315"/>
          </a:xfrm>
          <a:prstGeom prst="rect">
            <a:avLst/>
          </a:prstGeom>
          <a:noFill/>
        </p:spPr>
        <p:txBody>
          <a:bodyPr wrap="square">
            <a:spAutoFit/>
          </a:bodyPr>
          <a:lstStyle/>
          <a:p>
            <a:pPr lvl="0">
              <a:defRPr/>
            </a:pPr>
            <a:r>
              <a:rPr lang="en-US" altLang="zh-HK" sz="2400" dirty="0">
                <a:solidFill>
                  <a:prstClr val="black"/>
                </a:solidFill>
                <a:latin typeface="DengXian" panose="02010600030101010101" pitchFamily="2" charset="-122"/>
                <a:ea typeface="DengXian" panose="02010600030101010101" pitchFamily="2" charset="-122"/>
              </a:rPr>
              <a:t>A webcam works similarly to a traditional camera, using an optical lens to focus light onto a sensor.</a:t>
            </a:r>
          </a:p>
          <a:p>
            <a:pPr lvl="0">
              <a:defRPr/>
            </a:pPr>
            <a:endParaRPr lang="en-US" altLang="zh-HK" sz="2400" dirty="0">
              <a:solidFill>
                <a:prstClr val="black"/>
              </a:solidFill>
              <a:latin typeface="DengXian" panose="02010600030101010101" pitchFamily="2" charset="-122"/>
              <a:ea typeface="DengXian" panose="02010600030101010101" pitchFamily="2" charset="-122"/>
            </a:endParaRPr>
          </a:p>
          <a:p>
            <a:pPr lvl="0">
              <a:defRPr/>
            </a:pPr>
            <a:r>
              <a:rPr lang="en-US" altLang="zh-HK" sz="2400" dirty="0">
                <a:solidFill>
                  <a:prstClr val="black"/>
                </a:solidFill>
                <a:latin typeface="DengXian" panose="02010600030101010101" pitchFamily="2" charset="-122"/>
                <a:ea typeface="DengXian" panose="02010600030101010101" pitchFamily="2" charset="-122"/>
              </a:rPr>
              <a:t>Webcams typically use CMOS or CCD sensors which composed thousands of tiny photosensitive elements. Each photosensitive element measures the brightness and color of light and converts it into electrical signal.</a:t>
            </a:r>
          </a:p>
          <a:p>
            <a:pPr lvl="0">
              <a:defRPr/>
            </a:pPr>
            <a:endParaRPr lang="en-US" altLang="zh-HK" sz="2400" dirty="0">
              <a:solidFill>
                <a:prstClr val="black"/>
              </a:solidFill>
              <a:latin typeface="DengXian" panose="02010600030101010101" pitchFamily="2" charset="-122"/>
              <a:ea typeface="DengXian" panose="02010600030101010101" pitchFamily="2" charset="-122"/>
            </a:endParaRPr>
          </a:p>
          <a:p>
            <a:pPr lvl="0">
              <a:defRPr/>
            </a:pPr>
            <a:r>
              <a:rPr lang="en-US" altLang="zh-HK" sz="2400" dirty="0">
                <a:solidFill>
                  <a:prstClr val="black"/>
                </a:solidFill>
                <a:latin typeface="DengXian" panose="02010600030101010101" pitchFamily="2" charset="-122"/>
                <a:ea typeface="DengXian" panose="02010600030101010101" pitchFamily="2" charset="-122"/>
              </a:rPr>
              <a:t>The sensor converts the captured image into a set of digital signal. Circuits and chips then process and optimize the image signal before finally transmitting it to the computer.</a:t>
            </a:r>
            <a:endParaRPr kumimoji="0" lang="zh-HK" altLang="en-US" sz="2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p:txBody>
      </p:sp>
      <p:pic>
        <p:nvPicPr>
          <p:cNvPr id="8" name="圖片 18">
            <a:extLst>
              <a:ext uri="{FF2B5EF4-FFF2-40B4-BE49-F238E27FC236}">
                <a16:creationId xmlns:a16="http://schemas.microsoft.com/office/drawing/2014/main" id="{B98DD36A-5478-7DB0-5EE3-59F95AC23B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027713"/>
            <a:ext cx="4065237" cy="2276533"/>
          </a:xfrm>
          <a:prstGeom prst="rect">
            <a:avLst/>
          </a:prstGeom>
        </p:spPr>
      </p:pic>
      <p:pic>
        <p:nvPicPr>
          <p:cNvPr id="5" name="圖片 6">
            <a:extLst>
              <a:ext uri="{FF2B5EF4-FFF2-40B4-BE49-F238E27FC236}">
                <a16:creationId xmlns:a16="http://schemas.microsoft.com/office/drawing/2014/main" id="{02D68EB6-9176-B1CA-8092-55D23BD0F4A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1449" y="38781"/>
            <a:ext cx="1138604" cy="1405401"/>
          </a:xfrm>
          <a:prstGeom prst="rect">
            <a:avLst/>
          </a:prstGeom>
        </p:spPr>
      </p:pic>
    </p:spTree>
    <p:extLst>
      <p:ext uri="{BB962C8B-B14F-4D97-AF65-F5344CB8AC3E}">
        <p14:creationId xmlns:p14="http://schemas.microsoft.com/office/powerpoint/2010/main" val="98215128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9CCE6D8-7A01-4019-9063-0823254D12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44" b="90725" l="9936" r="89904">
                        <a14:foregroundMark x1="46314" y1="10118" x2="46314" y2="10118"/>
                        <a14:foregroundMark x1="46314" y1="10118" x2="52885" y2="9444"/>
                        <a14:foregroundMark x1="21474" y1="91906" x2="52724" y2="90725"/>
                        <a14:foregroundMark x1="52724" y1="90725" x2="78686" y2="90725"/>
                      </a14:backgroundRemoval>
                    </a14:imgEffect>
                  </a14:imgLayer>
                </a14:imgProps>
              </a:ext>
            </a:extLst>
          </a:blip>
          <a:stretch>
            <a:fillRect/>
          </a:stretch>
        </p:blipFill>
        <p:spPr>
          <a:xfrm>
            <a:off x="4945531" y="996757"/>
            <a:ext cx="2300938" cy="2186628"/>
          </a:xfrm>
          <a:prstGeom prst="rect">
            <a:avLst/>
          </a:prstGeom>
        </p:spPr>
      </p:pic>
      <p:sp>
        <p:nvSpPr>
          <p:cNvPr id="7" name="矩形 6">
            <a:extLst>
              <a:ext uri="{FF2B5EF4-FFF2-40B4-BE49-F238E27FC236}">
                <a16:creationId xmlns:a16="http://schemas.microsoft.com/office/drawing/2014/main" id="{A8E40F01-2B67-4DE1-A979-74CA8872275B}"/>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8" name="文字方塊 7">
            <a:extLst>
              <a:ext uri="{FF2B5EF4-FFF2-40B4-BE49-F238E27FC236}">
                <a16:creationId xmlns:a16="http://schemas.microsoft.com/office/drawing/2014/main" id="{58F1C873-0E49-4C5C-B154-402ED4D90E8B}"/>
              </a:ext>
            </a:extLst>
          </p:cNvPr>
          <p:cNvSpPr txBox="1"/>
          <p:nvPr/>
        </p:nvSpPr>
        <p:spPr>
          <a:xfrm flipH="1">
            <a:off x="-34863" y="3429000"/>
            <a:ext cx="12330854" cy="769441"/>
          </a:xfrm>
          <a:prstGeom prst="rect">
            <a:avLst/>
          </a:prstGeom>
          <a:noFill/>
        </p:spPr>
        <p:txBody>
          <a:bodyPr wrap="square" rtlCol="0">
            <a:spAutoFit/>
          </a:bodyPr>
          <a:lstStyle/>
          <a:p>
            <a:pPr algn="ctr"/>
            <a:r>
              <a:rPr lang="en-US" altLang="zh-CN" sz="44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KOI 2 Lens and </a:t>
            </a:r>
            <a:r>
              <a:rPr lang="en-US" altLang="zh-CN" sz="4400" b="1" err="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Robotbit</a:t>
            </a:r>
            <a:endParaRPr lang="zh-TW" altLang="en-US" sz="44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pic>
        <p:nvPicPr>
          <p:cNvPr id="6" name="圖片 5">
            <a:extLst>
              <a:ext uri="{FF2B5EF4-FFF2-40B4-BE49-F238E27FC236}">
                <a16:creationId xmlns:a16="http://schemas.microsoft.com/office/drawing/2014/main" id="{F0D250EA-9554-4C64-BD0D-141B7FA2298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9" name="文字方塊 8">
            <a:extLst>
              <a:ext uri="{FF2B5EF4-FFF2-40B4-BE49-F238E27FC236}">
                <a16:creationId xmlns:a16="http://schemas.microsoft.com/office/drawing/2014/main" id="{7134E2C4-896F-47BA-9A01-14D1EFAE65E8}"/>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30343562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CE72B-F37D-05EC-2FB6-A01B108ECC66}"/>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FE58B3A-1681-B0B2-996B-8A6CF9948A26}"/>
              </a:ext>
            </a:extLst>
          </p:cNvPr>
          <p:cNvSpPr/>
          <p:nvPr/>
        </p:nvSpPr>
        <p:spPr>
          <a:xfrm>
            <a:off x="0" y="1281734"/>
            <a:ext cx="4577443" cy="503470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621ABA67-27A1-5EB3-8F74-7B32DFAB17DF}"/>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0CC6EBE9-ECA7-0B26-70B0-C872D2A2E636}"/>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DEA6018D-8A7B-7ED2-3E66-D5295FCEA148}"/>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What is KOI 2 Lens</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EC57EFCC-5C9E-A7CE-A2DD-AFB4F72FA49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589006B4-A786-C07D-AAA7-B2EB1F4D3E55}"/>
              </a:ext>
            </a:extLst>
          </p:cNvPr>
          <p:cNvSpPr txBox="1"/>
          <p:nvPr/>
        </p:nvSpPr>
        <p:spPr>
          <a:xfrm>
            <a:off x="0" y="6490873"/>
            <a:ext cx="5096267" cy="323165"/>
          </a:xfrm>
          <a:prstGeom prst="rect">
            <a:avLst/>
          </a:prstGeom>
          <a:noFill/>
        </p:spPr>
        <p:txBody>
          <a:bodyPr wrap="none" rtlCol="0">
            <a:spAutoFit/>
          </a:bodyPr>
          <a:lstStyle/>
          <a:p>
            <a:r>
              <a:rPr lang="en-US" altLang="zh-CN" sz="1500" b="1" dirty="0">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dirty="0">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6" name="文本框 5">
            <a:extLst>
              <a:ext uri="{FF2B5EF4-FFF2-40B4-BE49-F238E27FC236}">
                <a16:creationId xmlns:a16="http://schemas.microsoft.com/office/drawing/2014/main" id="{19176C6B-563B-FF17-12B4-65FA720ED9C2}"/>
              </a:ext>
            </a:extLst>
          </p:cNvPr>
          <p:cNvSpPr txBox="1"/>
          <p:nvPr/>
        </p:nvSpPr>
        <p:spPr>
          <a:xfrm>
            <a:off x="5096801" y="1543798"/>
            <a:ext cx="643736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800">
                <a:latin typeface="DengXian"/>
                <a:ea typeface="DengXian"/>
                <a:cs typeface="Calibri"/>
              </a:rPr>
              <a:t>KOI 2 lens is an offline AI camera released by Kittenbot at 2024, it has 5 main abilities:</a:t>
            </a:r>
          </a:p>
        </p:txBody>
      </p:sp>
      <p:pic>
        <p:nvPicPr>
          <p:cNvPr id="4098" name="Picture 2">
            <a:extLst>
              <a:ext uri="{FF2B5EF4-FFF2-40B4-BE49-F238E27FC236}">
                <a16:creationId xmlns:a16="http://schemas.microsoft.com/office/drawing/2014/main" id="{0E4A8393-6123-2F07-D321-AEACE19A250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095" y="1281734"/>
            <a:ext cx="3457286" cy="49292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418B1B6F-31AA-8050-B0EC-1CB737C0FF62}"/>
              </a:ext>
            </a:extLst>
          </p:cNvPr>
          <p:cNvSpPr txBox="1"/>
          <p:nvPr/>
        </p:nvSpPr>
        <p:spPr>
          <a:xfrm>
            <a:off x="5235388" y="3429000"/>
            <a:ext cx="647151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zh-CN" altLang="en-US" sz="2800" dirty="0">
                <a:ea typeface="等线"/>
                <a:cs typeface="Calibri" panose="020F0502020204030204"/>
              </a:rPr>
              <a:t>Visual recognition</a:t>
            </a:r>
            <a:endParaRPr lang="zh-CN" sz="2800" dirty="0">
              <a:ea typeface="等线"/>
              <a:cs typeface="Calibri"/>
            </a:endParaRPr>
          </a:p>
          <a:p>
            <a:pPr marL="342900" indent="-342900">
              <a:buAutoNum type="arabicPeriod"/>
            </a:pPr>
            <a:r>
              <a:rPr lang="zh-CN" altLang="en-US" sz="2800" dirty="0">
                <a:ea typeface="等线"/>
                <a:cs typeface="Calibri" panose="020F0502020204030204"/>
              </a:rPr>
              <a:t>Face Detection and Recognition</a:t>
            </a:r>
            <a:endParaRPr lang="zh-CN" sz="2800" dirty="0">
              <a:ea typeface="等线"/>
              <a:cs typeface="Calibri"/>
            </a:endParaRPr>
          </a:p>
          <a:p>
            <a:pPr marL="342900" indent="-342900">
              <a:buAutoNum type="arabicPeriod"/>
            </a:pPr>
            <a:r>
              <a:rPr lang="zh-CN" altLang="en-US" sz="2800" dirty="0">
                <a:ea typeface="等线"/>
                <a:cs typeface="Calibri" panose="020F0502020204030204"/>
              </a:rPr>
              <a:t>Object Classification</a:t>
            </a:r>
            <a:endParaRPr lang="zh-CN" sz="2800" dirty="0">
              <a:ea typeface="等线"/>
              <a:cs typeface="Calibri"/>
            </a:endParaRPr>
          </a:p>
          <a:p>
            <a:pPr marL="342900" indent="-342900">
              <a:buAutoNum type="arabicPeriod"/>
            </a:pPr>
            <a:r>
              <a:rPr lang="zh-CN" altLang="en-US" sz="2800" dirty="0">
                <a:ea typeface="等线"/>
                <a:cs typeface="Calibri" panose="020F0502020204030204"/>
              </a:rPr>
              <a:t>Speech Recognition</a:t>
            </a:r>
            <a:endParaRPr lang="zh-CN" sz="2800" dirty="0">
              <a:ea typeface="等线"/>
              <a:cs typeface="Calibri"/>
            </a:endParaRPr>
          </a:p>
          <a:p>
            <a:pPr marL="342900" indent="-342900">
              <a:buAutoNum type="arabicPeriod"/>
            </a:pPr>
            <a:r>
              <a:rPr lang="zh-CN" altLang="en-US" sz="2800" dirty="0">
                <a:ea typeface="等线"/>
                <a:cs typeface="Calibri" panose="020F0502020204030204"/>
              </a:rPr>
              <a:t>Text to Speech</a:t>
            </a:r>
          </a:p>
        </p:txBody>
      </p:sp>
    </p:spTree>
    <p:extLst>
      <p:ext uri="{BB962C8B-B14F-4D97-AF65-F5344CB8AC3E}">
        <p14:creationId xmlns:p14="http://schemas.microsoft.com/office/powerpoint/2010/main" val="3918492028"/>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FC935-7AE8-56D5-128E-46CCFD55698E}"/>
            </a:ext>
          </a:extLst>
        </p:cNvPr>
        <p:cNvGrpSpPr/>
        <p:nvPr/>
      </p:nvGrpSpPr>
      <p:grpSpPr>
        <a:xfrm>
          <a:off x="0" y="0"/>
          <a:ext cx="0" cy="0"/>
          <a:chOff x="0" y="0"/>
          <a:chExt cx="0" cy="0"/>
        </a:xfrm>
      </p:grpSpPr>
      <p:pic>
        <p:nvPicPr>
          <p:cNvPr id="52" name="图片 51" descr="电子设备&#10;&#10;AI 生成的内容可能不正确。">
            <a:extLst>
              <a:ext uri="{FF2B5EF4-FFF2-40B4-BE49-F238E27FC236}">
                <a16:creationId xmlns:a16="http://schemas.microsoft.com/office/drawing/2014/main" id="{60FF3ADD-A040-612C-D3C5-9A5AE03C2E4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0129" y="1559152"/>
            <a:ext cx="5638392" cy="4795673"/>
          </a:xfrm>
          <a:prstGeom prst="rect">
            <a:avLst/>
          </a:prstGeom>
        </p:spPr>
      </p:pic>
      <p:pic>
        <p:nvPicPr>
          <p:cNvPr id="48" name="图片 47" descr="图片包含 游戏机, 盒子&#10;&#10;AI 生成的内容可能不正确。">
            <a:extLst>
              <a:ext uri="{FF2B5EF4-FFF2-40B4-BE49-F238E27FC236}">
                <a16:creationId xmlns:a16="http://schemas.microsoft.com/office/drawing/2014/main" id="{EDD2F0F9-B0A0-9FCA-9DDF-724E77D87A3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2515" y="2185730"/>
            <a:ext cx="5159177" cy="3894540"/>
          </a:xfrm>
          <a:prstGeom prst="rect">
            <a:avLst/>
          </a:prstGeom>
        </p:spPr>
      </p:pic>
      <p:sp>
        <p:nvSpPr>
          <p:cNvPr id="2" name="矩形 1">
            <a:extLst>
              <a:ext uri="{FF2B5EF4-FFF2-40B4-BE49-F238E27FC236}">
                <a16:creationId xmlns:a16="http://schemas.microsoft.com/office/drawing/2014/main" id="{D984BA46-F320-EDE3-D6AF-2ACFE9D2A227}"/>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44FB55EA-B9DB-961C-1AEF-FA6984F54E11}"/>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FC29BA04-2518-DF8E-F54B-48B73A2B48D9}"/>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Details about KOI2</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11B5CA25-A713-226B-BA10-0073342837C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B37385C4-2947-6ECB-AAE5-95F261C91B98}"/>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9" name="文本框 8">
            <a:extLst>
              <a:ext uri="{FF2B5EF4-FFF2-40B4-BE49-F238E27FC236}">
                <a16:creationId xmlns:a16="http://schemas.microsoft.com/office/drawing/2014/main" id="{4431FE23-7A7B-A851-CCDA-37B3B3227658}"/>
              </a:ext>
            </a:extLst>
          </p:cNvPr>
          <p:cNvSpPr txBox="1"/>
          <p:nvPr/>
        </p:nvSpPr>
        <p:spPr>
          <a:xfrm>
            <a:off x="3507929" y="5610647"/>
            <a:ext cx="1534394" cy="477054"/>
          </a:xfrm>
          <a:prstGeom prst="rect">
            <a:avLst/>
          </a:prstGeom>
          <a:noFill/>
        </p:spPr>
        <p:txBody>
          <a:bodyPr wrap="none" rtlCol="0">
            <a:spAutoFit/>
          </a:bodyPr>
          <a:lstStyle/>
          <a:p>
            <a:r>
              <a:rPr lang="en-US" altLang="zh-CN" sz="2500"/>
              <a:t>Serial port</a:t>
            </a:r>
            <a:endParaRPr lang="LID4096" sz="2500"/>
          </a:p>
        </p:txBody>
      </p:sp>
      <p:sp>
        <p:nvSpPr>
          <p:cNvPr id="11" name="文本框 10">
            <a:extLst>
              <a:ext uri="{FF2B5EF4-FFF2-40B4-BE49-F238E27FC236}">
                <a16:creationId xmlns:a16="http://schemas.microsoft.com/office/drawing/2014/main" id="{3D029EE4-3C7F-C90B-570F-B201D5C6D73F}"/>
              </a:ext>
            </a:extLst>
          </p:cNvPr>
          <p:cNvSpPr txBox="1"/>
          <p:nvPr/>
        </p:nvSpPr>
        <p:spPr>
          <a:xfrm>
            <a:off x="325900" y="2622804"/>
            <a:ext cx="1760034" cy="477054"/>
          </a:xfrm>
          <a:prstGeom prst="rect">
            <a:avLst/>
          </a:prstGeom>
          <a:noFill/>
        </p:spPr>
        <p:txBody>
          <a:bodyPr wrap="none" rtlCol="0">
            <a:spAutoFit/>
          </a:bodyPr>
          <a:lstStyle/>
          <a:p>
            <a:r>
              <a:rPr lang="en-US" sz="2500"/>
              <a:t>microphone</a:t>
            </a:r>
            <a:endParaRPr lang="LID4096" sz="2500"/>
          </a:p>
        </p:txBody>
      </p:sp>
      <p:sp>
        <p:nvSpPr>
          <p:cNvPr id="12" name="文本框 11">
            <a:extLst>
              <a:ext uri="{FF2B5EF4-FFF2-40B4-BE49-F238E27FC236}">
                <a16:creationId xmlns:a16="http://schemas.microsoft.com/office/drawing/2014/main" id="{68C9921B-7D16-83A6-A3FA-384FF08E2A28}"/>
              </a:ext>
            </a:extLst>
          </p:cNvPr>
          <p:cNvSpPr txBox="1"/>
          <p:nvPr/>
        </p:nvSpPr>
        <p:spPr>
          <a:xfrm>
            <a:off x="171449" y="4895327"/>
            <a:ext cx="1340432" cy="861774"/>
          </a:xfrm>
          <a:prstGeom prst="rect">
            <a:avLst/>
          </a:prstGeom>
          <a:noFill/>
        </p:spPr>
        <p:txBody>
          <a:bodyPr wrap="none" rtlCol="0">
            <a:spAutoFit/>
          </a:bodyPr>
          <a:lstStyle/>
          <a:p>
            <a:r>
              <a:rPr lang="en-US" sz="2500"/>
              <a:t>Type-C</a:t>
            </a:r>
          </a:p>
          <a:p>
            <a:r>
              <a:rPr lang="en-US" sz="2500"/>
              <a:t>USB port</a:t>
            </a:r>
            <a:endParaRPr lang="LID4096" sz="2500"/>
          </a:p>
        </p:txBody>
      </p:sp>
      <p:sp>
        <p:nvSpPr>
          <p:cNvPr id="13" name="文本框 12">
            <a:extLst>
              <a:ext uri="{FF2B5EF4-FFF2-40B4-BE49-F238E27FC236}">
                <a16:creationId xmlns:a16="http://schemas.microsoft.com/office/drawing/2014/main" id="{74408521-31D8-4764-7EDF-B2724B3ED4C1}"/>
              </a:ext>
            </a:extLst>
          </p:cNvPr>
          <p:cNvSpPr txBox="1"/>
          <p:nvPr/>
        </p:nvSpPr>
        <p:spPr>
          <a:xfrm>
            <a:off x="4399179" y="1985221"/>
            <a:ext cx="772969" cy="477054"/>
          </a:xfrm>
          <a:prstGeom prst="rect">
            <a:avLst/>
          </a:prstGeom>
          <a:noFill/>
        </p:spPr>
        <p:txBody>
          <a:bodyPr wrap="none" rtlCol="0">
            <a:spAutoFit/>
          </a:bodyPr>
          <a:lstStyle/>
          <a:p>
            <a:r>
              <a:rPr lang="en-US" altLang="zh-CN" sz="2500"/>
              <a:t>Lens</a:t>
            </a:r>
            <a:endParaRPr lang="LID4096" sz="2500"/>
          </a:p>
        </p:txBody>
      </p:sp>
      <p:sp>
        <p:nvSpPr>
          <p:cNvPr id="14" name="文本框 13">
            <a:extLst>
              <a:ext uri="{FF2B5EF4-FFF2-40B4-BE49-F238E27FC236}">
                <a16:creationId xmlns:a16="http://schemas.microsoft.com/office/drawing/2014/main" id="{CF498AAF-FBC0-DD60-2A18-2AA6D82FE41F}"/>
              </a:ext>
            </a:extLst>
          </p:cNvPr>
          <p:cNvSpPr txBox="1"/>
          <p:nvPr/>
        </p:nvSpPr>
        <p:spPr>
          <a:xfrm>
            <a:off x="4445684" y="4860020"/>
            <a:ext cx="1123384" cy="477054"/>
          </a:xfrm>
          <a:prstGeom prst="rect">
            <a:avLst/>
          </a:prstGeom>
          <a:noFill/>
        </p:spPr>
        <p:txBody>
          <a:bodyPr wrap="none" rtlCol="0">
            <a:spAutoFit/>
          </a:bodyPr>
          <a:lstStyle/>
          <a:p>
            <a:r>
              <a:rPr lang="en-US" altLang="zh-CN" sz="2500"/>
              <a:t>TF card</a:t>
            </a:r>
            <a:endParaRPr lang="LID4096" sz="2500"/>
          </a:p>
        </p:txBody>
      </p:sp>
      <p:sp>
        <p:nvSpPr>
          <p:cNvPr id="15" name="文本框 14">
            <a:extLst>
              <a:ext uri="{FF2B5EF4-FFF2-40B4-BE49-F238E27FC236}">
                <a16:creationId xmlns:a16="http://schemas.microsoft.com/office/drawing/2014/main" id="{8EF1F652-FE9F-501D-127D-C5169A87A6E8}"/>
              </a:ext>
            </a:extLst>
          </p:cNvPr>
          <p:cNvSpPr txBox="1"/>
          <p:nvPr/>
        </p:nvSpPr>
        <p:spPr>
          <a:xfrm>
            <a:off x="4962229" y="3422620"/>
            <a:ext cx="1318310" cy="477054"/>
          </a:xfrm>
          <a:prstGeom prst="rect">
            <a:avLst/>
          </a:prstGeom>
          <a:noFill/>
        </p:spPr>
        <p:txBody>
          <a:bodyPr wrap="none" rtlCol="0">
            <a:spAutoFit/>
          </a:bodyPr>
          <a:lstStyle/>
          <a:p>
            <a:r>
              <a:rPr lang="en-US" altLang="zh-CN" sz="2500"/>
              <a:t>Button B</a:t>
            </a:r>
            <a:endParaRPr lang="LID4096" sz="2500"/>
          </a:p>
        </p:txBody>
      </p:sp>
      <p:sp>
        <p:nvSpPr>
          <p:cNvPr id="16" name="文本框 15">
            <a:extLst>
              <a:ext uri="{FF2B5EF4-FFF2-40B4-BE49-F238E27FC236}">
                <a16:creationId xmlns:a16="http://schemas.microsoft.com/office/drawing/2014/main" id="{4C0FDC4F-60C2-24F4-3B9F-19B2010F94DA}"/>
              </a:ext>
            </a:extLst>
          </p:cNvPr>
          <p:cNvSpPr txBox="1"/>
          <p:nvPr/>
        </p:nvSpPr>
        <p:spPr>
          <a:xfrm>
            <a:off x="2233949" y="1746694"/>
            <a:ext cx="1065292" cy="477054"/>
          </a:xfrm>
          <a:prstGeom prst="rect">
            <a:avLst/>
          </a:prstGeom>
          <a:noFill/>
        </p:spPr>
        <p:txBody>
          <a:bodyPr wrap="none" rtlCol="0">
            <a:spAutoFit/>
          </a:bodyPr>
          <a:lstStyle/>
          <a:p>
            <a:r>
              <a:rPr lang="en-US" altLang="zh-CN" sz="2500"/>
              <a:t>Screen</a:t>
            </a:r>
            <a:endParaRPr lang="LID4096" sz="2500"/>
          </a:p>
        </p:txBody>
      </p:sp>
      <p:cxnSp>
        <p:nvCxnSpPr>
          <p:cNvPr id="20" name="直接箭头连接符 19">
            <a:extLst>
              <a:ext uri="{FF2B5EF4-FFF2-40B4-BE49-F238E27FC236}">
                <a16:creationId xmlns:a16="http://schemas.microsoft.com/office/drawing/2014/main" id="{D58B3893-7236-D250-8BBD-5B133C399934}"/>
              </a:ext>
            </a:extLst>
          </p:cNvPr>
          <p:cNvCxnSpPr/>
          <p:nvPr/>
        </p:nvCxnSpPr>
        <p:spPr>
          <a:xfrm>
            <a:off x="2725947" y="2223748"/>
            <a:ext cx="40648" cy="876110"/>
          </a:xfrm>
          <a:prstGeom prst="straightConnector1">
            <a:avLst/>
          </a:prstGeom>
          <a:ln w="19050" cap="flat" cmpd="sng" algn="ctr">
            <a:solidFill>
              <a:srgbClr val="45B39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直接箭头连接符 20">
            <a:extLst>
              <a:ext uri="{FF2B5EF4-FFF2-40B4-BE49-F238E27FC236}">
                <a16:creationId xmlns:a16="http://schemas.microsoft.com/office/drawing/2014/main" id="{A96CBD5F-C1F1-7BB7-FA06-D25D2579E865}"/>
              </a:ext>
            </a:extLst>
          </p:cNvPr>
          <p:cNvCxnSpPr>
            <a:cxnSpLocks/>
          </p:cNvCxnSpPr>
          <p:nvPr/>
        </p:nvCxnSpPr>
        <p:spPr>
          <a:xfrm>
            <a:off x="1269405" y="3121482"/>
            <a:ext cx="0" cy="324625"/>
          </a:xfrm>
          <a:prstGeom prst="straightConnector1">
            <a:avLst/>
          </a:prstGeom>
          <a:ln w="19050" cap="flat" cmpd="sng" algn="ctr">
            <a:solidFill>
              <a:srgbClr val="45B39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直接箭头连接符 22">
            <a:extLst>
              <a:ext uri="{FF2B5EF4-FFF2-40B4-BE49-F238E27FC236}">
                <a16:creationId xmlns:a16="http://schemas.microsoft.com/office/drawing/2014/main" id="{24F0FB6E-4F5C-D918-3CB7-87AF1165164F}"/>
              </a:ext>
            </a:extLst>
          </p:cNvPr>
          <p:cNvCxnSpPr>
            <a:cxnSpLocks/>
          </p:cNvCxnSpPr>
          <p:nvPr/>
        </p:nvCxnSpPr>
        <p:spPr>
          <a:xfrm>
            <a:off x="8081732" y="1851535"/>
            <a:ext cx="324554" cy="810268"/>
          </a:xfrm>
          <a:prstGeom prst="straightConnector1">
            <a:avLst/>
          </a:prstGeom>
          <a:ln w="19050" cap="flat" cmpd="sng" algn="ctr">
            <a:solidFill>
              <a:srgbClr val="45B39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直接箭头连接符 23">
            <a:extLst>
              <a:ext uri="{FF2B5EF4-FFF2-40B4-BE49-F238E27FC236}">
                <a16:creationId xmlns:a16="http://schemas.microsoft.com/office/drawing/2014/main" id="{A513018E-1F2B-17B2-F5D6-79D1FE2E329A}"/>
              </a:ext>
            </a:extLst>
          </p:cNvPr>
          <p:cNvCxnSpPr>
            <a:cxnSpLocks/>
          </p:cNvCxnSpPr>
          <p:nvPr/>
        </p:nvCxnSpPr>
        <p:spPr>
          <a:xfrm flipV="1">
            <a:off x="1310053" y="4981874"/>
            <a:ext cx="201828" cy="191844"/>
          </a:xfrm>
          <a:prstGeom prst="straightConnector1">
            <a:avLst/>
          </a:prstGeom>
          <a:ln w="19050" cap="flat" cmpd="sng" algn="ctr">
            <a:solidFill>
              <a:srgbClr val="45B39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9" name="文本框 28">
            <a:extLst>
              <a:ext uri="{FF2B5EF4-FFF2-40B4-BE49-F238E27FC236}">
                <a16:creationId xmlns:a16="http://schemas.microsoft.com/office/drawing/2014/main" id="{542F48D3-7E32-1D66-D10A-03EF017379CC}"/>
              </a:ext>
            </a:extLst>
          </p:cNvPr>
          <p:cNvSpPr txBox="1"/>
          <p:nvPr/>
        </p:nvSpPr>
        <p:spPr>
          <a:xfrm>
            <a:off x="7231372" y="1374481"/>
            <a:ext cx="1222707" cy="477054"/>
          </a:xfrm>
          <a:prstGeom prst="rect">
            <a:avLst/>
          </a:prstGeom>
          <a:noFill/>
        </p:spPr>
        <p:txBody>
          <a:bodyPr wrap="none" rtlCol="0">
            <a:spAutoFit/>
          </a:bodyPr>
          <a:lstStyle/>
          <a:p>
            <a:r>
              <a:rPr lang="en-US" altLang="zh-CN" sz="2500"/>
              <a:t>Speaker</a:t>
            </a:r>
            <a:endParaRPr lang="LID4096" sz="2500"/>
          </a:p>
        </p:txBody>
      </p:sp>
      <p:cxnSp>
        <p:nvCxnSpPr>
          <p:cNvPr id="30" name="直接箭头连接符 29">
            <a:extLst>
              <a:ext uri="{FF2B5EF4-FFF2-40B4-BE49-F238E27FC236}">
                <a16:creationId xmlns:a16="http://schemas.microsoft.com/office/drawing/2014/main" id="{50F7B8B6-0936-3071-6BB2-28AB9FE07D65}"/>
              </a:ext>
            </a:extLst>
          </p:cNvPr>
          <p:cNvCxnSpPr>
            <a:cxnSpLocks/>
          </p:cNvCxnSpPr>
          <p:nvPr/>
        </p:nvCxnSpPr>
        <p:spPr>
          <a:xfrm flipH="1">
            <a:off x="4606710" y="3762241"/>
            <a:ext cx="435613" cy="209059"/>
          </a:xfrm>
          <a:prstGeom prst="straightConnector1">
            <a:avLst/>
          </a:prstGeom>
          <a:ln w="19050" cap="flat" cmpd="sng" algn="ctr">
            <a:solidFill>
              <a:srgbClr val="45B39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直接箭头连接符 32">
            <a:extLst>
              <a:ext uri="{FF2B5EF4-FFF2-40B4-BE49-F238E27FC236}">
                <a16:creationId xmlns:a16="http://schemas.microsoft.com/office/drawing/2014/main" id="{351420B1-6D49-F847-B451-FF2040FD146A}"/>
              </a:ext>
            </a:extLst>
          </p:cNvPr>
          <p:cNvCxnSpPr>
            <a:cxnSpLocks/>
          </p:cNvCxnSpPr>
          <p:nvPr/>
        </p:nvCxnSpPr>
        <p:spPr>
          <a:xfrm>
            <a:off x="6754137" y="2622804"/>
            <a:ext cx="902415" cy="660990"/>
          </a:xfrm>
          <a:prstGeom prst="straightConnector1">
            <a:avLst/>
          </a:prstGeom>
          <a:ln w="19050" cap="flat" cmpd="sng" algn="ctr">
            <a:solidFill>
              <a:srgbClr val="45B39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直接箭头连接符 34">
            <a:extLst>
              <a:ext uri="{FF2B5EF4-FFF2-40B4-BE49-F238E27FC236}">
                <a16:creationId xmlns:a16="http://schemas.microsoft.com/office/drawing/2014/main" id="{E4515C47-145D-176F-12EE-F9A7E774AE0E}"/>
              </a:ext>
            </a:extLst>
          </p:cNvPr>
          <p:cNvCxnSpPr>
            <a:cxnSpLocks/>
          </p:cNvCxnSpPr>
          <p:nvPr/>
        </p:nvCxnSpPr>
        <p:spPr>
          <a:xfrm flipH="1" flipV="1">
            <a:off x="9553599" y="5509576"/>
            <a:ext cx="648575" cy="193659"/>
          </a:xfrm>
          <a:prstGeom prst="straightConnector1">
            <a:avLst/>
          </a:prstGeom>
          <a:ln w="19050" cap="flat" cmpd="sng" algn="ctr">
            <a:solidFill>
              <a:srgbClr val="45B39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直接箭头连接符 37">
            <a:extLst>
              <a:ext uri="{FF2B5EF4-FFF2-40B4-BE49-F238E27FC236}">
                <a16:creationId xmlns:a16="http://schemas.microsoft.com/office/drawing/2014/main" id="{E365DDDD-FC8C-2C96-6720-4FCBB52D8B5C}"/>
              </a:ext>
            </a:extLst>
          </p:cNvPr>
          <p:cNvCxnSpPr>
            <a:cxnSpLocks/>
          </p:cNvCxnSpPr>
          <p:nvPr/>
        </p:nvCxnSpPr>
        <p:spPr>
          <a:xfrm flipH="1" flipV="1">
            <a:off x="10572678" y="4895327"/>
            <a:ext cx="309269" cy="367577"/>
          </a:xfrm>
          <a:prstGeom prst="straightConnector1">
            <a:avLst/>
          </a:prstGeom>
          <a:ln w="19050" cap="flat" cmpd="sng" algn="ctr">
            <a:solidFill>
              <a:srgbClr val="45B39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1" name="文本框 40">
            <a:extLst>
              <a:ext uri="{FF2B5EF4-FFF2-40B4-BE49-F238E27FC236}">
                <a16:creationId xmlns:a16="http://schemas.microsoft.com/office/drawing/2014/main" id="{9C15FCA8-8884-857D-6BED-74111D377C72}"/>
              </a:ext>
            </a:extLst>
          </p:cNvPr>
          <p:cNvSpPr txBox="1"/>
          <p:nvPr/>
        </p:nvSpPr>
        <p:spPr>
          <a:xfrm>
            <a:off x="9913523" y="5818205"/>
            <a:ext cx="1863972" cy="477054"/>
          </a:xfrm>
          <a:prstGeom prst="rect">
            <a:avLst/>
          </a:prstGeom>
          <a:noFill/>
        </p:spPr>
        <p:txBody>
          <a:bodyPr wrap="none" rtlCol="0">
            <a:spAutoFit/>
          </a:bodyPr>
          <a:lstStyle/>
          <a:p>
            <a:r>
              <a:rPr lang="en-US" altLang="zh-CN" sz="2500"/>
              <a:t>Reset Button</a:t>
            </a:r>
            <a:endParaRPr lang="LID4096" sz="2500"/>
          </a:p>
        </p:txBody>
      </p:sp>
      <p:sp>
        <p:nvSpPr>
          <p:cNvPr id="42" name="文本框 41">
            <a:extLst>
              <a:ext uri="{FF2B5EF4-FFF2-40B4-BE49-F238E27FC236}">
                <a16:creationId xmlns:a16="http://schemas.microsoft.com/office/drawing/2014/main" id="{5F67CDA3-3B00-6CDC-D1B7-0C4A9FE07A41}"/>
              </a:ext>
            </a:extLst>
          </p:cNvPr>
          <p:cNvSpPr txBox="1"/>
          <p:nvPr/>
        </p:nvSpPr>
        <p:spPr>
          <a:xfrm>
            <a:off x="10331168" y="5174558"/>
            <a:ext cx="1329531" cy="477054"/>
          </a:xfrm>
          <a:prstGeom prst="rect">
            <a:avLst/>
          </a:prstGeom>
          <a:noFill/>
        </p:spPr>
        <p:txBody>
          <a:bodyPr wrap="none" rtlCol="0">
            <a:spAutoFit/>
          </a:bodyPr>
          <a:lstStyle/>
          <a:p>
            <a:r>
              <a:rPr lang="en-US" altLang="zh-CN" sz="2500"/>
              <a:t>Button A</a:t>
            </a:r>
            <a:endParaRPr lang="LID4096" sz="2500"/>
          </a:p>
        </p:txBody>
      </p:sp>
      <p:sp>
        <p:nvSpPr>
          <p:cNvPr id="44" name="文本框 43">
            <a:extLst>
              <a:ext uri="{FF2B5EF4-FFF2-40B4-BE49-F238E27FC236}">
                <a16:creationId xmlns:a16="http://schemas.microsoft.com/office/drawing/2014/main" id="{83080EFE-F414-0382-B17B-E1AE5A4A6A91}"/>
              </a:ext>
            </a:extLst>
          </p:cNvPr>
          <p:cNvSpPr txBox="1"/>
          <p:nvPr/>
        </p:nvSpPr>
        <p:spPr>
          <a:xfrm>
            <a:off x="5750152" y="2178768"/>
            <a:ext cx="1686103" cy="477054"/>
          </a:xfrm>
          <a:prstGeom prst="rect">
            <a:avLst/>
          </a:prstGeom>
          <a:noFill/>
        </p:spPr>
        <p:txBody>
          <a:bodyPr wrap="none" rtlCol="0">
            <a:spAutoFit/>
          </a:bodyPr>
          <a:lstStyle/>
          <a:p>
            <a:r>
              <a:rPr lang="en-US" altLang="zh-CN" sz="2500"/>
              <a:t>LEGO Holes</a:t>
            </a:r>
            <a:endParaRPr lang="LID4096" sz="2500"/>
          </a:p>
        </p:txBody>
      </p:sp>
    </p:spTree>
    <p:extLst>
      <p:ext uri="{BB962C8B-B14F-4D97-AF65-F5344CB8AC3E}">
        <p14:creationId xmlns:p14="http://schemas.microsoft.com/office/powerpoint/2010/main" val="823388464"/>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6A909-4422-5930-5EDD-B03FA77E0582}"/>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DEE02619-D548-A381-1825-92B2BCE45D0C}"/>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8016AB44-1997-B823-A3C9-66EC469C4DA4}"/>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D04B520D-A2FA-824A-126C-F5422CD28D50}"/>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Details about </a:t>
            </a:r>
            <a:r>
              <a:rPr lang="en-US" altLang="zh-CN" sz="3500" b="1" err="1">
                <a:solidFill>
                  <a:schemeClr val="bg1"/>
                </a:solidFill>
                <a:effectLst>
                  <a:outerShdw blurRad="38100" dist="38100" dir="2700000" algn="tl">
                    <a:srgbClr val="000000">
                      <a:alpha val="43137"/>
                    </a:srgbClr>
                  </a:outerShdw>
                </a:effectLst>
                <a:latin typeface="+mn-ea"/>
                <a:cs typeface="Century Gothic" charset="0"/>
              </a:rPr>
              <a:t>Robotbit</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76572DF9-B457-A38B-54B4-75A46B87AB4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F2E81D57-1058-C44C-5204-01A4223953E4}"/>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pic>
        <p:nvPicPr>
          <p:cNvPr id="9" name="圖片 8" descr="一張含有 電路, 電子產品, 電子工程, 螢幕擷取畫面 的圖片&#10;&#10;AI 產生的內容可能不正確。">
            <a:extLst>
              <a:ext uri="{FF2B5EF4-FFF2-40B4-BE49-F238E27FC236}">
                <a16:creationId xmlns:a16="http://schemas.microsoft.com/office/drawing/2014/main" id="{660A03C7-49BE-2BE1-1BA1-E6C89AFA7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49" y="1444182"/>
            <a:ext cx="6307144" cy="4720272"/>
          </a:xfrm>
          <a:prstGeom prst="rect">
            <a:avLst/>
          </a:prstGeom>
        </p:spPr>
      </p:pic>
      <p:sp>
        <p:nvSpPr>
          <p:cNvPr id="11" name="文本框 4">
            <a:extLst>
              <a:ext uri="{FF2B5EF4-FFF2-40B4-BE49-F238E27FC236}">
                <a16:creationId xmlns:a16="http://schemas.microsoft.com/office/drawing/2014/main" id="{F134972E-128A-5FFE-2D15-DA11DB343C7A}"/>
              </a:ext>
            </a:extLst>
          </p:cNvPr>
          <p:cNvSpPr txBox="1"/>
          <p:nvPr/>
        </p:nvSpPr>
        <p:spPr>
          <a:xfrm>
            <a:off x="6478593" y="1502933"/>
            <a:ext cx="554195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en-US" altLang="zh-HK" dirty="0"/>
              <a:t>External Power Input</a:t>
            </a:r>
          </a:p>
          <a:p>
            <a:pPr marL="342900" indent="-342900">
              <a:buFont typeface="+mj-lt"/>
              <a:buAutoNum type="arabicPeriod"/>
            </a:pPr>
            <a:r>
              <a:rPr lang="en-US" altLang="zh-HK" dirty="0"/>
              <a:t>Power Switch</a:t>
            </a:r>
          </a:p>
          <a:p>
            <a:pPr marL="342900" indent="-342900">
              <a:buFont typeface="+mj-lt"/>
              <a:buAutoNum type="arabicPeriod"/>
            </a:pPr>
            <a:r>
              <a:rPr lang="en-US" altLang="zh-HK" dirty="0"/>
              <a:t>Power Indicator</a:t>
            </a:r>
          </a:p>
          <a:p>
            <a:pPr marL="342900" indent="-342900">
              <a:buFont typeface="+mj-lt"/>
              <a:buAutoNum type="arabicPeriod"/>
            </a:pPr>
            <a:r>
              <a:rPr lang="en-US" altLang="zh-HK" dirty="0"/>
              <a:t>Battery Level Indicator</a:t>
            </a:r>
          </a:p>
          <a:p>
            <a:pPr marL="342900" indent="-342900">
              <a:buFont typeface="+mj-lt"/>
              <a:buAutoNum type="arabicPeriod"/>
            </a:pPr>
            <a:r>
              <a:rPr lang="en-US" altLang="zh-HK" dirty="0" err="1"/>
              <a:t>MicroUSB</a:t>
            </a:r>
            <a:r>
              <a:rPr lang="en-US" altLang="zh-HK" dirty="0"/>
              <a:t> Charging Port</a:t>
            </a:r>
          </a:p>
          <a:p>
            <a:pPr marL="342900" indent="-342900">
              <a:buFont typeface="+mj-lt"/>
              <a:buAutoNum type="arabicPeriod"/>
            </a:pPr>
            <a:r>
              <a:rPr lang="en-US" altLang="zh-HK" dirty="0"/>
              <a:t>2 Motor Ports for a total of 4 DC Motors or 2 28BYJ Stepper Motors</a:t>
            </a:r>
          </a:p>
          <a:p>
            <a:pPr marL="342900" indent="-342900">
              <a:buFont typeface="+mj-lt"/>
              <a:buAutoNum type="arabicPeriod"/>
            </a:pPr>
            <a:r>
              <a:rPr lang="en-US" altLang="zh-HK" dirty="0"/>
              <a:t>Buzzer Toggle Jumper</a:t>
            </a:r>
          </a:p>
          <a:p>
            <a:pPr marL="342900" indent="-342900">
              <a:buFont typeface="+mj-lt"/>
              <a:buAutoNum type="arabicPeriod"/>
            </a:pPr>
            <a:r>
              <a:rPr lang="en-US" altLang="zh-HK" dirty="0"/>
              <a:t>8 IO Pins(Corresponds to P0-P2, P8, P12-P15)</a:t>
            </a:r>
          </a:p>
          <a:p>
            <a:pPr marL="342900" indent="-342900">
              <a:buFont typeface="+mj-lt"/>
              <a:buAutoNum type="arabicPeriod"/>
            </a:pPr>
            <a:r>
              <a:rPr lang="en-US" altLang="zh-HK" dirty="0"/>
              <a:t>5V Output Pins</a:t>
            </a:r>
          </a:p>
          <a:p>
            <a:pPr marL="342900" indent="-342900">
              <a:buFont typeface="+mj-lt"/>
              <a:buAutoNum type="arabicPeriod"/>
            </a:pPr>
            <a:r>
              <a:rPr lang="en-US" altLang="zh-HK" dirty="0"/>
              <a:t>Buzzer</a:t>
            </a:r>
          </a:p>
          <a:p>
            <a:pPr marL="342900" indent="-342900">
              <a:buFont typeface="+mj-lt"/>
              <a:buAutoNum type="arabicPeriod"/>
            </a:pPr>
            <a:r>
              <a:rPr lang="en-US" altLang="zh-HK" dirty="0"/>
              <a:t>Servo Ports for 8 servos</a:t>
            </a:r>
          </a:p>
          <a:p>
            <a:pPr marL="342900" indent="-342900">
              <a:buFont typeface="+mj-lt"/>
              <a:buAutoNum type="arabicPeriod"/>
            </a:pPr>
            <a:r>
              <a:rPr lang="en-US" altLang="zh-HK" dirty="0"/>
              <a:t>I2C Port</a:t>
            </a:r>
          </a:p>
          <a:p>
            <a:pPr marL="342900" indent="-342900">
              <a:buFont typeface="+mj-lt"/>
              <a:buAutoNum type="arabicPeriod"/>
            </a:pPr>
            <a:r>
              <a:rPr lang="en-US" altLang="zh-HK" dirty="0"/>
              <a:t>18650 Li-ion Battery Holder</a:t>
            </a:r>
          </a:p>
          <a:p>
            <a:pPr marL="342900" indent="-342900">
              <a:buFont typeface="+mj-lt"/>
              <a:buAutoNum type="arabicPeriod"/>
            </a:pPr>
            <a:r>
              <a:rPr lang="en-US" altLang="zh-HK" dirty="0"/>
              <a:t>Battery Indicator</a:t>
            </a:r>
          </a:p>
          <a:p>
            <a:pPr marL="342900" indent="-342900">
              <a:buFont typeface="+mj-lt"/>
              <a:buAutoNum type="arabicPeriod"/>
            </a:pPr>
            <a:r>
              <a:rPr lang="en-US" altLang="zh-HK" dirty="0" err="1"/>
              <a:t>Micro:bit</a:t>
            </a:r>
            <a:r>
              <a:rPr lang="en-US" altLang="zh-HK" dirty="0"/>
              <a:t> slot</a:t>
            </a:r>
          </a:p>
          <a:p>
            <a:pPr marL="342900" indent="-342900">
              <a:buFont typeface="+mj-lt"/>
              <a:buAutoNum type="arabicPeriod"/>
            </a:pPr>
            <a:r>
              <a:rPr lang="en-US" altLang="zh-HK" dirty="0"/>
              <a:t>Programmable RGB LED x 4</a:t>
            </a:r>
          </a:p>
        </p:txBody>
      </p:sp>
    </p:spTree>
    <p:extLst>
      <p:ext uri="{BB962C8B-B14F-4D97-AF65-F5344CB8AC3E}">
        <p14:creationId xmlns:p14="http://schemas.microsoft.com/office/powerpoint/2010/main" val="1875561855"/>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F50E1-922C-B062-C389-CFB9BDA15FDD}"/>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1DFC7035-5F81-DD5E-196F-82B84D0E2B97}"/>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55910E7D-682D-CFCB-D2BE-DE8B52CAFA52}"/>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8F63F9C0-E99A-476D-CDE5-7DA2D0046CE8}"/>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Details about </a:t>
            </a:r>
            <a:r>
              <a:rPr lang="en-US" altLang="zh-CN" sz="3500" b="1" err="1">
                <a:solidFill>
                  <a:schemeClr val="bg1"/>
                </a:solidFill>
                <a:effectLst>
                  <a:outerShdw blurRad="38100" dist="38100" dir="2700000" algn="tl">
                    <a:srgbClr val="000000">
                      <a:alpha val="43137"/>
                    </a:srgbClr>
                  </a:outerShdw>
                </a:effectLst>
                <a:latin typeface="+mn-ea"/>
                <a:cs typeface="Century Gothic" charset="0"/>
              </a:rPr>
              <a:t>Robotbit</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EEF70C77-BB8A-CD04-8701-C69484847D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19496C30-7CD9-EB9E-4345-A295C1635718}"/>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pic>
        <p:nvPicPr>
          <p:cNvPr id="3074" name="Picture 2">
            <a:extLst>
              <a:ext uri="{FF2B5EF4-FFF2-40B4-BE49-F238E27FC236}">
                <a16:creationId xmlns:a16="http://schemas.microsoft.com/office/drawing/2014/main" id="{02E8A39B-BB49-2C39-A429-915A68A64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85" y="2125424"/>
            <a:ext cx="4859725" cy="363702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BBCCF05E-A9D9-7465-2F69-F49ADF39CA63}"/>
              </a:ext>
            </a:extLst>
          </p:cNvPr>
          <p:cNvSpPr txBox="1"/>
          <p:nvPr/>
        </p:nvSpPr>
        <p:spPr>
          <a:xfrm>
            <a:off x="5641675" y="3071328"/>
            <a:ext cx="6110376" cy="954107"/>
          </a:xfrm>
          <a:prstGeom prst="rect">
            <a:avLst/>
          </a:prstGeom>
          <a:noFill/>
        </p:spPr>
        <p:txBody>
          <a:bodyPr wrap="square">
            <a:spAutoFit/>
          </a:bodyPr>
          <a:lstStyle/>
          <a:p>
            <a:r>
              <a:rPr lang="en-US" sz="2800" b="0" i="0">
                <a:effectLst/>
                <a:latin typeface="Inter"/>
              </a:rPr>
              <a:t>Correct orientation: The A and B buttons of the Micro:bit should face outwards.</a:t>
            </a:r>
            <a:endParaRPr lang="LID4096" sz="2800"/>
          </a:p>
        </p:txBody>
      </p:sp>
    </p:spTree>
    <p:extLst>
      <p:ext uri="{BB962C8B-B14F-4D97-AF65-F5344CB8AC3E}">
        <p14:creationId xmlns:p14="http://schemas.microsoft.com/office/powerpoint/2010/main" val="253003252"/>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03954969-FFB8-4428-837A-7F6009F4B56C}"/>
              </a:ext>
            </a:extLst>
          </p:cNvPr>
          <p:cNvPicPr>
            <a:picLocks noChangeAspect="1"/>
          </p:cNvPicPr>
          <p:nvPr/>
        </p:nvPicPr>
        <p:blipFill rotWithShape="1">
          <a:blip r:embed="rId2"/>
          <a:srcRect l="793" b="3090"/>
          <a:stretch/>
        </p:blipFill>
        <p:spPr>
          <a:xfrm>
            <a:off x="9165771" y="2946363"/>
            <a:ext cx="2930302" cy="3911638"/>
          </a:xfrm>
          <a:prstGeom prst="rect">
            <a:avLst/>
          </a:prstGeom>
        </p:spPr>
      </p:pic>
      <p:sp>
        <p:nvSpPr>
          <p:cNvPr id="2" name="矩形 1">
            <a:extLst>
              <a:ext uri="{FF2B5EF4-FFF2-40B4-BE49-F238E27FC236}">
                <a16:creationId xmlns:a16="http://schemas.microsoft.com/office/drawing/2014/main" id="{D35C0A1E-968D-43CB-8B4A-F10F2B1026E2}"/>
              </a:ext>
            </a:extLst>
          </p:cNvPr>
          <p:cNvSpPr/>
          <p:nvPr/>
        </p:nvSpPr>
        <p:spPr>
          <a:xfrm rot="16200000">
            <a:off x="-2169777" y="2173654"/>
            <a:ext cx="6856315" cy="2512381"/>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 name="箭號: 五邊形 3">
            <a:extLst>
              <a:ext uri="{FF2B5EF4-FFF2-40B4-BE49-F238E27FC236}">
                <a16:creationId xmlns:a16="http://schemas.microsoft.com/office/drawing/2014/main" id="{7E2B43D9-8CE9-467A-8EE5-F6600FBEDD75}"/>
              </a:ext>
            </a:extLst>
          </p:cNvPr>
          <p:cNvSpPr/>
          <p:nvPr/>
        </p:nvSpPr>
        <p:spPr>
          <a:xfrm>
            <a:off x="385771" y="1682581"/>
            <a:ext cx="8834429" cy="774551"/>
          </a:xfrm>
          <a:prstGeom prst="homePlate">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5" name="箭號: 五邊形 4">
            <a:extLst>
              <a:ext uri="{FF2B5EF4-FFF2-40B4-BE49-F238E27FC236}">
                <a16:creationId xmlns:a16="http://schemas.microsoft.com/office/drawing/2014/main" id="{01662A37-940D-47A6-BAE1-FC5FBF97C7F2}"/>
              </a:ext>
            </a:extLst>
          </p:cNvPr>
          <p:cNvSpPr/>
          <p:nvPr/>
        </p:nvSpPr>
        <p:spPr>
          <a:xfrm>
            <a:off x="385771" y="2709678"/>
            <a:ext cx="7936962" cy="774551"/>
          </a:xfrm>
          <a:prstGeom prst="homePlate">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6" name="箭號: 五邊形 5">
            <a:extLst>
              <a:ext uri="{FF2B5EF4-FFF2-40B4-BE49-F238E27FC236}">
                <a16:creationId xmlns:a16="http://schemas.microsoft.com/office/drawing/2014/main" id="{3B3D1EB2-6F2C-4444-9385-12606E2CBAA5}"/>
              </a:ext>
            </a:extLst>
          </p:cNvPr>
          <p:cNvSpPr/>
          <p:nvPr/>
        </p:nvSpPr>
        <p:spPr>
          <a:xfrm>
            <a:off x="385770" y="3763925"/>
            <a:ext cx="7056430" cy="774551"/>
          </a:xfrm>
          <a:prstGeom prst="homePlate">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7" name="箭號: 五邊形 6">
            <a:extLst>
              <a:ext uri="{FF2B5EF4-FFF2-40B4-BE49-F238E27FC236}">
                <a16:creationId xmlns:a16="http://schemas.microsoft.com/office/drawing/2014/main" id="{3C3A6B47-CE36-4B35-A510-EF2F2EE92736}"/>
              </a:ext>
            </a:extLst>
          </p:cNvPr>
          <p:cNvSpPr/>
          <p:nvPr/>
        </p:nvSpPr>
        <p:spPr>
          <a:xfrm>
            <a:off x="385772" y="4866846"/>
            <a:ext cx="6387561" cy="774551"/>
          </a:xfrm>
          <a:prstGeom prst="homePlate">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8" name="箭號: 五邊形 7">
            <a:extLst>
              <a:ext uri="{FF2B5EF4-FFF2-40B4-BE49-F238E27FC236}">
                <a16:creationId xmlns:a16="http://schemas.microsoft.com/office/drawing/2014/main" id="{F3CBA8DF-65F9-422B-BF90-9BB8692E4CA6}"/>
              </a:ext>
            </a:extLst>
          </p:cNvPr>
          <p:cNvSpPr/>
          <p:nvPr/>
        </p:nvSpPr>
        <p:spPr>
          <a:xfrm>
            <a:off x="385772" y="5974885"/>
            <a:ext cx="5292763" cy="774551"/>
          </a:xfrm>
          <a:prstGeom prst="homePlate">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9" name="文字方塊 8">
            <a:extLst>
              <a:ext uri="{FF2B5EF4-FFF2-40B4-BE49-F238E27FC236}">
                <a16:creationId xmlns:a16="http://schemas.microsoft.com/office/drawing/2014/main" id="{F3CB93B0-BF99-484B-9714-C2654BCDD63A}"/>
              </a:ext>
            </a:extLst>
          </p:cNvPr>
          <p:cNvSpPr txBox="1"/>
          <p:nvPr/>
        </p:nvSpPr>
        <p:spPr>
          <a:xfrm flipH="1">
            <a:off x="2519239" y="1836166"/>
            <a:ext cx="6065557" cy="477054"/>
          </a:xfrm>
          <a:prstGeom prst="rect">
            <a:avLst/>
          </a:prstGeom>
          <a:noFill/>
        </p:spPr>
        <p:txBody>
          <a:bodyPr wrap="square" rtlCol="0">
            <a:spAutoFit/>
          </a:bodyPr>
          <a:lstStyle/>
          <a:p>
            <a:r>
              <a:rPr lang="en-US" altLang="zh-CN" sz="25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AI and Machine Learning</a:t>
            </a:r>
            <a:endParaRPr lang="zh-CN" altLang="en-US" sz="25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sp>
        <p:nvSpPr>
          <p:cNvPr id="10" name="文字方塊 9">
            <a:extLst>
              <a:ext uri="{FF2B5EF4-FFF2-40B4-BE49-F238E27FC236}">
                <a16:creationId xmlns:a16="http://schemas.microsoft.com/office/drawing/2014/main" id="{8F03223A-CA92-44CB-B330-EFF718B01F07}"/>
              </a:ext>
            </a:extLst>
          </p:cNvPr>
          <p:cNvSpPr txBox="1"/>
          <p:nvPr/>
        </p:nvSpPr>
        <p:spPr>
          <a:xfrm flipH="1">
            <a:off x="2507878" y="2864428"/>
            <a:ext cx="6076918" cy="477054"/>
          </a:xfrm>
          <a:prstGeom prst="rect">
            <a:avLst/>
          </a:prstGeom>
          <a:noFill/>
        </p:spPr>
        <p:txBody>
          <a:bodyPr wrap="square" rtlCol="0">
            <a:spAutoFit/>
          </a:bodyPr>
          <a:lstStyle/>
          <a:p>
            <a:r>
              <a:rPr lang="en-US" altLang="zh-CN" sz="2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KOI2 lens and </a:t>
            </a:r>
            <a:r>
              <a:rPr lang="en-US" altLang="zh-CN" sz="2500" b="1" err="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Robotbit</a:t>
            </a:r>
            <a:r>
              <a:rPr lang="en-US" altLang="zh-CN" sz="2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 board</a:t>
            </a:r>
            <a:endParaRPr lang="zh-TW" altLang="en-US" sz="2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sp>
        <p:nvSpPr>
          <p:cNvPr id="11" name="文字方塊 10">
            <a:extLst>
              <a:ext uri="{FF2B5EF4-FFF2-40B4-BE49-F238E27FC236}">
                <a16:creationId xmlns:a16="http://schemas.microsoft.com/office/drawing/2014/main" id="{74989BAB-AC6D-464B-9342-93CA48FDCDEB}"/>
              </a:ext>
            </a:extLst>
          </p:cNvPr>
          <p:cNvSpPr txBox="1"/>
          <p:nvPr/>
        </p:nvSpPr>
        <p:spPr>
          <a:xfrm flipH="1">
            <a:off x="2514571" y="3913985"/>
            <a:ext cx="6979025" cy="477054"/>
          </a:xfrm>
          <a:prstGeom prst="rect">
            <a:avLst/>
          </a:prstGeom>
          <a:noFill/>
        </p:spPr>
        <p:txBody>
          <a:bodyPr wrap="square" rtlCol="0">
            <a:spAutoFit/>
          </a:bodyPr>
          <a:lstStyle/>
          <a:p>
            <a:r>
              <a:rPr lang="en-US" altLang="zh-CN" sz="2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Connect KOI2 with </a:t>
            </a:r>
            <a:r>
              <a:rPr lang="en-US" altLang="zh-CN" sz="2500" b="1" err="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robotbit</a:t>
            </a:r>
            <a:endParaRPr lang="zh-TW" altLang="en-US" sz="2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sp>
        <p:nvSpPr>
          <p:cNvPr id="12" name="文字方塊 11">
            <a:extLst>
              <a:ext uri="{FF2B5EF4-FFF2-40B4-BE49-F238E27FC236}">
                <a16:creationId xmlns:a16="http://schemas.microsoft.com/office/drawing/2014/main" id="{56FD4B51-7E8E-4D21-AEF9-676FE0963031}"/>
              </a:ext>
            </a:extLst>
          </p:cNvPr>
          <p:cNvSpPr txBox="1"/>
          <p:nvPr/>
        </p:nvSpPr>
        <p:spPr>
          <a:xfrm flipH="1">
            <a:off x="2507878" y="4999535"/>
            <a:ext cx="6789401" cy="477054"/>
          </a:xfrm>
          <a:prstGeom prst="rect">
            <a:avLst/>
          </a:prstGeom>
          <a:noFill/>
        </p:spPr>
        <p:txBody>
          <a:bodyPr wrap="square" rtlCol="0">
            <a:spAutoFit/>
          </a:bodyPr>
          <a:lstStyle/>
          <a:p>
            <a:r>
              <a:rPr lang="en-US" altLang="zh-CN" sz="2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Face Tracing</a:t>
            </a:r>
            <a:endParaRPr lang="zh-TW" altLang="en-US" sz="2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sp>
        <p:nvSpPr>
          <p:cNvPr id="13" name="文字方塊 12">
            <a:extLst>
              <a:ext uri="{FF2B5EF4-FFF2-40B4-BE49-F238E27FC236}">
                <a16:creationId xmlns:a16="http://schemas.microsoft.com/office/drawing/2014/main" id="{B4ACCEB5-E9BA-4EA2-A7A3-3BE5F04510AE}"/>
              </a:ext>
            </a:extLst>
          </p:cNvPr>
          <p:cNvSpPr txBox="1"/>
          <p:nvPr/>
        </p:nvSpPr>
        <p:spPr>
          <a:xfrm flipH="1">
            <a:off x="2514571" y="6075458"/>
            <a:ext cx="6979025" cy="477054"/>
          </a:xfrm>
          <a:prstGeom prst="rect">
            <a:avLst/>
          </a:prstGeom>
          <a:noFill/>
        </p:spPr>
        <p:txBody>
          <a:bodyPr wrap="square" rtlCol="0">
            <a:spAutoFit/>
          </a:bodyPr>
          <a:lstStyle/>
          <a:p>
            <a:r>
              <a:rPr lang="en-US" altLang="zh-CN" sz="2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Experience task</a:t>
            </a:r>
            <a:endParaRPr lang="zh-TW" altLang="en-US" sz="2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sp>
        <p:nvSpPr>
          <p:cNvPr id="14" name="文字方塊 13">
            <a:extLst>
              <a:ext uri="{FF2B5EF4-FFF2-40B4-BE49-F238E27FC236}">
                <a16:creationId xmlns:a16="http://schemas.microsoft.com/office/drawing/2014/main" id="{A8C25F57-6428-4982-A605-28D616550D65}"/>
              </a:ext>
            </a:extLst>
          </p:cNvPr>
          <p:cNvSpPr txBox="1"/>
          <p:nvPr/>
        </p:nvSpPr>
        <p:spPr>
          <a:xfrm flipH="1">
            <a:off x="3812580" y="502295"/>
            <a:ext cx="6454568" cy="1015663"/>
          </a:xfrm>
          <a:prstGeom prst="rect">
            <a:avLst/>
          </a:prstGeom>
          <a:noFill/>
        </p:spPr>
        <p:txBody>
          <a:bodyPr wrap="square" lIns="91440" tIns="45720" rIns="91440" bIns="45720" rtlCol="0" anchor="t">
            <a:spAutoFit/>
          </a:bodyPr>
          <a:lstStyle/>
          <a:p>
            <a:r>
              <a:rPr lang="en-US" altLang="zh-HK" sz="6000" b="1" spc="600">
                <a:latin typeface="等线"/>
                <a:ea typeface="等线"/>
                <a:cs typeface="Century Gothic" charset="0"/>
              </a:rPr>
              <a:t>Agenda</a:t>
            </a:r>
            <a:endParaRPr lang="en-US" altLang="zh-HK" sz="6000" b="1" spc="600" dirty="0">
              <a:latin typeface="等线" panose="02010600030101010101" pitchFamily="2" charset="-122"/>
              <a:ea typeface="等线" panose="02010600030101010101" pitchFamily="2" charset="-122"/>
              <a:cs typeface="Century Gothic" charset="0"/>
            </a:endParaRPr>
          </a:p>
        </p:txBody>
      </p:sp>
      <p:pic>
        <p:nvPicPr>
          <p:cNvPr id="16" name="圖片 15" descr="一張含有 室外 的圖片&#10;&#10;描述是以高可信度產生">
            <a:extLst>
              <a:ext uri="{FF2B5EF4-FFF2-40B4-BE49-F238E27FC236}">
                <a16:creationId xmlns:a16="http://schemas.microsoft.com/office/drawing/2014/main" id="{2983E5AE-0A3C-4D8E-9BB4-21E298997B1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641" t="24470" r="28850" b="24314"/>
          <a:stretch/>
        </p:blipFill>
        <p:spPr>
          <a:xfrm>
            <a:off x="578474" y="50246"/>
            <a:ext cx="1359811" cy="1638297"/>
          </a:xfrm>
          <a:prstGeom prst="rect">
            <a:avLst/>
          </a:prstGeom>
        </p:spPr>
      </p:pic>
      <p:sp>
        <p:nvSpPr>
          <p:cNvPr id="18" name="文字方塊 17">
            <a:extLst>
              <a:ext uri="{FF2B5EF4-FFF2-40B4-BE49-F238E27FC236}">
                <a16:creationId xmlns:a16="http://schemas.microsoft.com/office/drawing/2014/main" id="{D8DBEA4B-8EE9-448E-B3CC-69910E68B51C}"/>
              </a:ext>
            </a:extLst>
          </p:cNvPr>
          <p:cNvSpPr txBox="1"/>
          <p:nvPr/>
        </p:nvSpPr>
        <p:spPr>
          <a:xfrm>
            <a:off x="7126128" y="14508"/>
            <a:ext cx="5123518" cy="323165"/>
          </a:xfrm>
          <a:prstGeom prst="rect">
            <a:avLst/>
          </a:prstGeom>
          <a:noFill/>
        </p:spPr>
        <p:txBody>
          <a:bodyPr wrap="none" rtlCol="0">
            <a:spAutoFit/>
          </a:bodyPr>
          <a:lstStyle/>
          <a:p>
            <a:r>
              <a:rPr lang="en-US" altLang="zh-CN" sz="1500">
                <a:latin typeface="Century Gothic" panose="020B0502020202020204" pitchFamily="34" charset="0"/>
              </a:rPr>
              <a:t>© TURNED-E! Education Limited </a:t>
            </a:r>
            <a:r>
              <a:rPr lang="zh-CN" altLang="en-US" sz="1500">
                <a:latin typeface="Adobe 宋体 Std L" panose="02020300000000000000" pitchFamily="18" charset="-128"/>
                <a:ea typeface="Adobe 宋体 Std L" panose="02020300000000000000" pitchFamily="18" charset="-128"/>
              </a:rPr>
              <a:t>育教創科有限公司 </a:t>
            </a:r>
            <a:r>
              <a:rPr lang="en-US" altLang="zh-CN" sz="1500">
                <a:latin typeface="Century Gothic" panose="020B0502020202020204" pitchFamily="34" charset="0"/>
              </a:rPr>
              <a:t>2025</a:t>
            </a:r>
            <a:endParaRPr lang="zh-HK" altLang="en-US" sz="1500">
              <a:latin typeface="Century Gothic" panose="020B0502020202020204" pitchFamily="34" charset="0"/>
            </a:endParaRPr>
          </a:p>
        </p:txBody>
      </p:sp>
    </p:spTree>
    <p:extLst>
      <p:ext uri="{BB962C8B-B14F-4D97-AF65-F5344CB8AC3E}">
        <p14:creationId xmlns:p14="http://schemas.microsoft.com/office/powerpoint/2010/main" val="3986798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1+#ppt_w/2"/>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8736D96-6110-4115-83BC-DCDA4F53931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36" b="91950" l="9962" r="89847">
                        <a14:foregroundMark x1="31992" y1="7335" x2="43103" y2="7335"/>
                        <a14:foregroundMark x1="43103" y1="7335" x2="59962" y2="6977"/>
                        <a14:foregroundMark x1="48659" y1="3936" x2="48659" y2="3936"/>
                        <a14:foregroundMark x1="13027" y1="91771" x2="71648" y2="92487"/>
                        <a14:foregroundMark x1="71648" y1="92487" x2="81609" y2="91950"/>
                        <a14:foregroundMark x1="81609" y1="91950" x2="82950" y2="91950"/>
                      </a14:backgroundRemoval>
                    </a14:imgEffect>
                  </a14:imgLayer>
                </a14:imgProps>
              </a:ext>
            </a:extLst>
          </a:blip>
          <a:stretch>
            <a:fillRect/>
          </a:stretch>
        </p:blipFill>
        <p:spPr>
          <a:xfrm>
            <a:off x="5155199" y="1023599"/>
            <a:ext cx="1950729" cy="2088999"/>
          </a:xfrm>
          <a:prstGeom prst="rect">
            <a:avLst/>
          </a:prstGeom>
        </p:spPr>
      </p:pic>
      <p:sp>
        <p:nvSpPr>
          <p:cNvPr id="7" name="矩形 6">
            <a:extLst>
              <a:ext uri="{FF2B5EF4-FFF2-40B4-BE49-F238E27FC236}">
                <a16:creationId xmlns:a16="http://schemas.microsoft.com/office/drawing/2014/main" id="{95760BBA-3D7D-486D-996D-86FAD01BC389}"/>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8" name="文字方塊 7">
            <a:extLst>
              <a:ext uri="{FF2B5EF4-FFF2-40B4-BE49-F238E27FC236}">
                <a16:creationId xmlns:a16="http://schemas.microsoft.com/office/drawing/2014/main" id="{3DB7952D-88EB-4A8B-B034-B3706BC5DCD6}"/>
              </a:ext>
            </a:extLst>
          </p:cNvPr>
          <p:cNvSpPr txBox="1"/>
          <p:nvPr/>
        </p:nvSpPr>
        <p:spPr>
          <a:xfrm flipH="1">
            <a:off x="-34863" y="3429000"/>
            <a:ext cx="12330854" cy="769441"/>
          </a:xfrm>
          <a:prstGeom prst="rect">
            <a:avLst/>
          </a:prstGeom>
          <a:noFill/>
        </p:spPr>
        <p:txBody>
          <a:bodyPr wrap="square" rtlCol="0">
            <a:spAutoFit/>
          </a:bodyPr>
          <a:lstStyle/>
          <a:p>
            <a:pPr algn="ctr"/>
            <a:r>
              <a:rPr lang="en-US" altLang="zh-CN" sz="44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Connect KOI2 with Robotbit</a:t>
            </a:r>
            <a:endParaRPr lang="zh-TW" altLang="en-US" sz="44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pic>
        <p:nvPicPr>
          <p:cNvPr id="6" name="圖片 5">
            <a:extLst>
              <a:ext uri="{FF2B5EF4-FFF2-40B4-BE49-F238E27FC236}">
                <a16:creationId xmlns:a16="http://schemas.microsoft.com/office/drawing/2014/main" id="{89DE8980-6604-4FAA-9454-0AC8084568E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9" name="文字方塊 8">
            <a:extLst>
              <a:ext uri="{FF2B5EF4-FFF2-40B4-BE49-F238E27FC236}">
                <a16:creationId xmlns:a16="http://schemas.microsoft.com/office/drawing/2014/main" id="{C5EA0DAD-9AFF-42BC-A900-B88B14CEC79E}"/>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414276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CB1FD-5B6E-7899-98B5-5C9F62A05993}"/>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D10C1463-5726-5D6C-1D28-55A3CC50ED47}"/>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B7F9413A-87FD-9302-70E4-8C2C24CAA45B}"/>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5A0738A3-3BAE-2CEE-2B8B-28F6622DE44A}"/>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KOI2 Connection</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90D38281-3012-888F-4EEB-18293B8BB93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C38B1154-0AD1-C091-642A-A94383DAC9CD}"/>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7" name="文本框 56">
            <a:extLst>
              <a:ext uri="{FF2B5EF4-FFF2-40B4-BE49-F238E27FC236}">
                <a16:creationId xmlns:a16="http://schemas.microsoft.com/office/drawing/2014/main" id="{5ED61C08-DAF7-7C1E-24F5-1FC3B16A182A}"/>
              </a:ext>
            </a:extLst>
          </p:cNvPr>
          <p:cNvSpPr txBox="1"/>
          <p:nvPr/>
        </p:nvSpPr>
        <p:spPr>
          <a:xfrm>
            <a:off x="7010847" y="2743665"/>
            <a:ext cx="5586323" cy="1815882"/>
          </a:xfrm>
          <a:prstGeom prst="rect">
            <a:avLst/>
          </a:prstGeom>
          <a:noFill/>
        </p:spPr>
        <p:txBody>
          <a:bodyPr wrap="square">
            <a:spAutoFit/>
          </a:bodyPr>
          <a:lstStyle/>
          <a:p>
            <a:r>
              <a:rPr lang="LID4096" sz="2800"/>
              <a:t>Use specialized thread for splicing. Pay attention to identifying the interface and the corresponding thread color.</a:t>
            </a:r>
          </a:p>
        </p:txBody>
      </p:sp>
      <p:pic>
        <p:nvPicPr>
          <p:cNvPr id="59" name="图片 58" descr="图片包含 游戏机&#10;&#10;AI 生成的内容可能不正确。">
            <a:extLst>
              <a:ext uri="{FF2B5EF4-FFF2-40B4-BE49-F238E27FC236}">
                <a16:creationId xmlns:a16="http://schemas.microsoft.com/office/drawing/2014/main" id="{FF2AB6D2-5479-2395-F64C-522C34D721B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8532"/>
          <a:stretch>
            <a:fillRect/>
          </a:stretch>
        </p:blipFill>
        <p:spPr>
          <a:xfrm rot="178328">
            <a:off x="171449" y="1572308"/>
            <a:ext cx="6602082" cy="4464020"/>
          </a:xfrm>
          <a:prstGeom prst="rect">
            <a:avLst/>
          </a:prstGeom>
        </p:spPr>
      </p:pic>
    </p:spTree>
    <p:extLst>
      <p:ext uri="{BB962C8B-B14F-4D97-AF65-F5344CB8AC3E}">
        <p14:creationId xmlns:p14="http://schemas.microsoft.com/office/powerpoint/2010/main" val="3336223840"/>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6E3BC-0780-1172-4AB2-DB570320AF9C}"/>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38566BE1-FABD-89DD-B28D-9489B4ECC5CB}"/>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EA02773B-9B20-673B-4088-D011FA5A9A71}"/>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22F1BC8E-5E2C-5C9D-58CD-2B131F69B643}"/>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KOI2 Connection</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8BFF75F7-5C2C-6419-D3A1-39B6B7D7D78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8D32B0FE-3B60-186B-5034-FA99C398C982}"/>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graphicFrame>
        <p:nvGraphicFramePr>
          <p:cNvPr id="4" name="表格 3">
            <a:extLst>
              <a:ext uri="{FF2B5EF4-FFF2-40B4-BE49-F238E27FC236}">
                <a16:creationId xmlns:a16="http://schemas.microsoft.com/office/drawing/2014/main" id="{0F7E2A2D-7D63-2171-329A-5C930A0FB0A3}"/>
              </a:ext>
            </a:extLst>
          </p:cNvPr>
          <p:cNvGraphicFramePr>
            <a:graphicFrameLocks noGrp="1"/>
          </p:cNvGraphicFramePr>
          <p:nvPr>
            <p:extLst>
              <p:ext uri="{D42A27DB-BD31-4B8C-83A1-F6EECF244321}">
                <p14:modId xmlns:p14="http://schemas.microsoft.com/office/powerpoint/2010/main" val="4166764012"/>
              </p:ext>
            </p:extLst>
          </p:nvPr>
        </p:nvGraphicFramePr>
        <p:xfrm>
          <a:off x="1610265" y="3979008"/>
          <a:ext cx="9615577" cy="2217928"/>
        </p:xfrm>
        <a:graphic>
          <a:graphicData uri="http://schemas.openxmlformats.org/drawingml/2006/table">
            <a:tbl>
              <a:tblPr firstRow="1" bandRow="1">
                <a:tableStyleId>{93296810-A885-4BE3-A3E7-6D5BEEA58F35}</a:tableStyleId>
              </a:tblPr>
              <a:tblGrid>
                <a:gridCol w="2331343">
                  <a:extLst>
                    <a:ext uri="{9D8B030D-6E8A-4147-A177-3AD203B41FA5}">
                      <a16:colId xmlns:a16="http://schemas.microsoft.com/office/drawing/2014/main" val="625220563"/>
                    </a:ext>
                  </a:extLst>
                </a:gridCol>
                <a:gridCol w="3337399">
                  <a:extLst>
                    <a:ext uri="{9D8B030D-6E8A-4147-A177-3AD203B41FA5}">
                      <a16:colId xmlns:a16="http://schemas.microsoft.com/office/drawing/2014/main" val="2118170313"/>
                    </a:ext>
                  </a:extLst>
                </a:gridCol>
                <a:gridCol w="3946835">
                  <a:extLst>
                    <a:ext uri="{9D8B030D-6E8A-4147-A177-3AD203B41FA5}">
                      <a16:colId xmlns:a16="http://schemas.microsoft.com/office/drawing/2014/main" val="178388953"/>
                    </a:ext>
                  </a:extLst>
                </a:gridCol>
              </a:tblGrid>
              <a:tr h="463744">
                <a:tc>
                  <a:txBody>
                    <a:bodyPr/>
                    <a:lstStyle/>
                    <a:p>
                      <a:pPr algn="ctr" rtl="0" fontAlgn="base">
                        <a:lnSpc>
                          <a:spcPts val="1650"/>
                        </a:lnSpc>
                        <a:buNone/>
                      </a:pPr>
                      <a:r>
                        <a:rPr lang="en-US" altLang="zh-CN" sz="2800" b="1" i="0">
                          <a:solidFill>
                            <a:srgbClr val="FFFFFF"/>
                          </a:solidFill>
                          <a:effectLst/>
                          <a:ea typeface="DengXian" panose="02010600030101010101" pitchFamily="2" charset="-122"/>
                        </a:rPr>
                        <a:t>color</a:t>
                      </a:r>
                      <a:r>
                        <a:rPr lang="zh-CN" altLang="en-US" sz="2800" b="1" i="0">
                          <a:solidFill>
                            <a:srgbClr val="FFFFFF"/>
                          </a:solidFill>
                          <a:effectLst/>
                          <a:latin typeface="DengXian" panose="02010600030101010101" pitchFamily="2" charset="-122"/>
                        </a:rPr>
                        <a:t>​</a:t>
                      </a:r>
                      <a:endParaRPr lang="zh-CN" altLang="en-US" sz="2800" b="1" i="0">
                        <a:solidFill>
                          <a:srgbClr val="FFFFFF"/>
                        </a:solidFill>
                        <a:effectLst/>
                      </a:endParaRPr>
                    </a:p>
                  </a:txBody>
                  <a:tcPr anchor="b">
                    <a:solidFill>
                      <a:srgbClr val="45B39C"/>
                    </a:solidFill>
                  </a:tcPr>
                </a:tc>
                <a:tc>
                  <a:txBody>
                    <a:bodyPr/>
                    <a:lstStyle/>
                    <a:p>
                      <a:pPr algn="ctr" rtl="0" fontAlgn="base">
                        <a:lnSpc>
                          <a:spcPts val="1650"/>
                        </a:lnSpc>
                        <a:buNone/>
                      </a:pPr>
                      <a:r>
                        <a:rPr lang="en-US" altLang="zh-TW" sz="2800" b="1" i="0">
                          <a:solidFill>
                            <a:srgbClr val="FFFFFF"/>
                          </a:solidFill>
                          <a:effectLst/>
                          <a:ea typeface="DengXian" panose="02010600030101010101" pitchFamily="2" charset="-122"/>
                        </a:rPr>
                        <a:t>Pins</a:t>
                      </a:r>
                      <a:endParaRPr lang="zh-TW" altLang="en-US" sz="2800" b="1" i="0">
                        <a:solidFill>
                          <a:srgbClr val="FFFFFF"/>
                        </a:solidFill>
                        <a:effectLst/>
                      </a:endParaRPr>
                    </a:p>
                  </a:txBody>
                  <a:tcPr anchor="b">
                    <a:solidFill>
                      <a:srgbClr val="45B39C"/>
                    </a:solidFill>
                  </a:tcPr>
                </a:tc>
                <a:tc>
                  <a:txBody>
                    <a:bodyPr/>
                    <a:lstStyle/>
                    <a:p>
                      <a:pPr algn="ctr" rtl="0" fontAlgn="base">
                        <a:lnSpc>
                          <a:spcPts val="1650"/>
                        </a:lnSpc>
                        <a:buNone/>
                      </a:pPr>
                      <a:r>
                        <a:rPr lang="en-US" altLang="zh-CN" sz="2800" b="1" i="0">
                          <a:solidFill>
                            <a:srgbClr val="FFFFFF"/>
                          </a:solidFill>
                          <a:effectLst/>
                          <a:ea typeface="DengXian" panose="02010600030101010101" pitchFamily="2" charset="-122"/>
                        </a:rPr>
                        <a:t>functions</a:t>
                      </a:r>
                      <a:r>
                        <a:rPr lang="zh-CN" altLang="en-US" sz="2800" b="1" i="0">
                          <a:solidFill>
                            <a:srgbClr val="FFFFFF"/>
                          </a:solidFill>
                          <a:effectLst/>
                          <a:latin typeface="DengXian" panose="02010600030101010101" pitchFamily="2" charset="-122"/>
                        </a:rPr>
                        <a:t>​</a:t>
                      </a:r>
                      <a:endParaRPr lang="en-US" altLang="zh-CN" sz="2800" b="1" i="0">
                        <a:solidFill>
                          <a:srgbClr val="FFFFFF"/>
                        </a:solidFill>
                        <a:effectLst/>
                        <a:latin typeface="DengXian" panose="02010600030101010101" pitchFamily="2" charset="-122"/>
                      </a:endParaRPr>
                    </a:p>
                  </a:txBody>
                  <a:tcPr anchor="b">
                    <a:solidFill>
                      <a:srgbClr val="45B39C"/>
                    </a:solidFill>
                  </a:tcPr>
                </a:tc>
                <a:extLst>
                  <a:ext uri="{0D108BD9-81ED-4DB2-BD59-A6C34878D82A}">
                    <a16:rowId xmlns:a16="http://schemas.microsoft.com/office/drawing/2014/main" val="4205179166"/>
                  </a:ext>
                </a:extLst>
              </a:tr>
              <a:tr h="438546">
                <a:tc>
                  <a:txBody>
                    <a:bodyPr/>
                    <a:lstStyle/>
                    <a:p>
                      <a:pPr algn="ctr" rtl="0" fontAlgn="base">
                        <a:lnSpc>
                          <a:spcPts val="1650"/>
                        </a:lnSpc>
                        <a:buNone/>
                      </a:pPr>
                      <a:r>
                        <a:rPr lang="en-US" altLang="zh-CN" sz="2800" b="0" i="0">
                          <a:solidFill>
                            <a:srgbClr val="000000"/>
                          </a:solidFill>
                          <a:effectLst/>
                          <a:latin typeface="+mn-lt"/>
                        </a:rPr>
                        <a:t>Red</a:t>
                      </a:r>
                      <a:r>
                        <a:rPr lang="zh-CN" altLang="en-US" sz="2800" b="0" i="0">
                          <a:solidFill>
                            <a:srgbClr val="000000"/>
                          </a:solidFill>
                          <a:effectLst/>
                          <a:latin typeface="+mn-lt"/>
                        </a:rPr>
                        <a:t>​</a:t>
                      </a:r>
                    </a:p>
                  </a:txBody>
                  <a:tcPr anchor="b"/>
                </a:tc>
                <a:tc>
                  <a:txBody>
                    <a:bodyPr/>
                    <a:lstStyle/>
                    <a:p>
                      <a:pPr algn="ctr" rtl="0" fontAlgn="base">
                        <a:lnSpc>
                          <a:spcPts val="1650"/>
                        </a:lnSpc>
                        <a:buNone/>
                      </a:pPr>
                      <a:r>
                        <a:rPr lang="en-US" sz="2800" b="0" i="0">
                          <a:solidFill>
                            <a:srgbClr val="000000"/>
                          </a:solidFill>
                          <a:effectLst/>
                          <a:latin typeface="+mn-lt"/>
                        </a:rPr>
                        <a:t>5V</a:t>
                      </a:r>
                    </a:p>
                  </a:txBody>
                  <a:tcPr anchor="b"/>
                </a:tc>
                <a:tc>
                  <a:txBody>
                    <a:bodyPr/>
                    <a:lstStyle/>
                    <a:p>
                      <a:pPr algn="ctr" rtl="0" fontAlgn="base">
                        <a:lnSpc>
                          <a:spcPts val="1650"/>
                        </a:lnSpc>
                        <a:buNone/>
                      </a:pPr>
                      <a:r>
                        <a:rPr lang="en-US" altLang="zh-CN" sz="2800" b="0" i="0">
                          <a:solidFill>
                            <a:srgbClr val="000000"/>
                          </a:solidFill>
                          <a:effectLst/>
                          <a:latin typeface="+mn-lt"/>
                        </a:rPr>
                        <a:t>Positive power supply</a:t>
                      </a:r>
                      <a:r>
                        <a:rPr lang="zh-CN" altLang="en-US" sz="2800" b="0" i="0">
                          <a:solidFill>
                            <a:srgbClr val="000000"/>
                          </a:solidFill>
                          <a:effectLst/>
                          <a:latin typeface="+mn-lt"/>
                        </a:rPr>
                        <a:t>​</a:t>
                      </a:r>
                    </a:p>
                  </a:txBody>
                  <a:tcPr anchor="b"/>
                </a:tc>
                <a:extLst>
                  <a:ext uri="{0D108BD9-81ED-4DB2-BD59-A6C34878D82A}">
                    <a16:rowId xmlns:a16="http://schemas.microsoft.com/office/drawing/2014/main" val="1979947517"/>
                  </a:ext>
                </a:extLst>
              </a:tr>
              <a:tr h="438546">
                <a:tc>
                  <a:txBody>
                    <a:bodyPr/>
                    <a:lstStyle/>
                    <a:p>
                      <a:pPr algn="ctr" rtl="0" fontAlgn="base">
                        <a:lnSpc>
                          <a:spcPts val="1650"/>
                        </a:lnSpc>
                        <a:buNone/>
                      </a:pPr>
                      <a:r>
                        <a:rPr lang="en-US" altLang="zh-CN" sz="2800" b="0" i="0">
                          <a:solidFill>
                            <a:srgbClr val="000000"/>
                          </a:solidFill>
                          <a:effectLst/>
                          <a:latin typeface="+mn-lt"/>
                        </a:rPr>
                        <a:t>Black</a:t>
                      </a:r>
                      <a:endParaRPr lang="zh-CN" altLang="en-US" sz="2800" b="0" i="0">
                        <a:solidFill>
                          <a:srgbClr val="000000"/>
                        </a:solidFill>
                        <a:effectLst/>
                        <a:latin typeface="+mn-lt"/>
                      </a:endParaRPr>
                    </a:p>
                  </a:txBody>
                  <a:tcPr anchor="b"/>
                </a:tc>
                <a:tc>
                  <a:txBody>
                    <a:bodyPr/>
                    <a:lstStyle/>
                    <a:p>
                      <a:pPr algn="ctr" rtl="0" fontAlgn="base">
                        <a:lnSpc>
                          <a:spcPts val="1650"/>
                        </a:lnSpc>
                        <a:buNone/>
                      </a:pPr>
                      <a:r>
                        <a:rPr lang="en-US" sz="2800" b="0" i="0">
                          <a:solidFill>
                            <a:srgbClr val="000000"/>
                          </a:solidFill>
                          <a:effectLst/>
                          <a:latin typeface="+mn-lt"/>
                        </a:rPr>
                        <a:t>GND​</a:t>
                      </a:r>
                    </a:p>
                  </a:txBody>
                  <a:tcPr anchor="b"/>
                </a:tc>
                <a:tc>
                  <a:txBody>
                    <a:bodyPr/>
                    <a:lstStyle/>
                    <a:p>
                      <a:pPr algn="ctr" rtl="0" fontAlgn="base">
                        <a:lnSpc>
                          <a:spcPts val="1650"/>
                        </a:lnSpc>
                        <a:buNone/>
                      </a:pPr>
                      <a:r>
                        <a:rPr lang="en-US" altLang="zh-CN" sz="2800" b="0" i="0">
                          <a:solidFill>
                            <a:srgbClr val="000000"/>
                          </a:solidFill>
                          <a:effectLst/>
                          <a:latin typeface="+mn-lt"/>
                        </a:rPr>
                        <a:t>Negative power supply</a:t>
                      </a:r>
                      <a:endParaRPr lang="zh-CN" altLang="en-US" sz="2800" b="0" i="0">
                        <a:solidFill>
                          <a:srgbClr val="000000"/>
                        </a:solidFill>
                        <a:effectLst/>
                        <a:latin typeface="+mn-lt"/>
                      </a:endParaRPr>
                    </a:p>
                  </a:txBody>
                  <a:tcPr anchor="b"/>
                </a:tc>
                <a:extLst>
                  <a:ext uri="{0D108BD9-81ED-4DB2-BD59-A6C34878D82A}">
                    <a16:rowId xmlns:a16="http://schemas.microsoft.com/office/drawing/2014/main" val="719038783"/>
                  </a:ext>
                </a:extLst>
              </a:tr>
              <a:tr h="438546">
                <a:tc>
                  <a:txBody>
                    <a:bodyPr/>
                    <a:lstStyle/>
                    <a:p>
                      <a:pPr algn="ctr" rtl="0" fontAlgn="base">
                        <a:lnSpc>
                          <a:spcPts val="1650"/>
                        </a:lnSpc>
                        <a:buNone/>
                      </a:pPr>
                      <a:r>
                        <a:rPr lang="en-US" altLang="zh-CN" sz="2800" b="0" i="0">
                          <a:solidFill>
                            <a:srgbClr val="000000"/>
                          </a:solidFill>
                          <a:effectLst/>
                          <a:latin typeface="+mn-lt"/>
                        </a:rPr>
                        <a:t>Yellow</a:t>
                      </a:r>
                      <a:endParaRPr lang="zh-CN" altLang="en-US" sz="2800" b="0" i="0">
                        <a:solidFill>
                          <a:srgbClr val="000000"/>
                        </a:solidFill>
                        <a:effectLst/>
                        <a:latin typeface="+mn-lt"/>
                      </a:endParaRPr>
                    </a:p>
                  </a:txBody>
                  <a:tcPr anchor="b"/>
                </a:tc>
                <a:tc>
                  <a:txBody>
                    <a:bodyPr/>
                    <a:lstStyle/>
                    <a:p>
                      <a:pPr algn="ctr" rtl="0" fontAlgn="base">
                        <a:lnSpc>
                          <a:spcPts val="1650"/>
                        </a:lnSpc>
                        <a:buNone/>
                      </a:pPr>
                      <a:r>
                        <a:rPr lang="en-US" sz="2800" b="0" i="0">
                          <a:solidFill>
                            <a:srgbClr val="000000"/>
                          </a:solidFill>
                          <a:effectLst/>
                          <a:latin typeface="+mn-lt"/>
                        </a:rPr>
                        <a:t>RX(P2)</a:t>
                      </a:r>
                    </a:p>
                  </a:txBody>
                  <a:tcPr anchor="b"/>
                </a:tc>
                <a:tc>
                  <a:txBody>
                    <a:bodyPr/>
                    <a:lstStyle/>
                    <a:p>
                      <a:pPr algn="ctr" rtl="0" fontAlgn="base">
                        <a:lnSpc>
                          <a:spcPts val="1650"/>
                        </a:lnSpc>
                        <a:buNone/>
                      </a:pPr>
                      <a:r>
                        <a:rPr lang="en-US" altLang="zh-TW" sz="2800" b="0" i="0">
                          <a:solidFill>
                            <a:srgbClr val="000000"/>
                          </a:solidFill>
                          <a:effectLst/>
                          <a:latin typeface="+mn-lt"/>
                          <a:ea typeface="等线" panose="02010600030101010101" pitchFamily="2" charset="-122"/>
                        </a:rPr>
                        <a:t>Serial clock line</a:t>
                      </a:r>
                      <a:r>
                        <a:rPr lang="zh-TW" altLang="en-US" sz="2800" b="0" i="0">
                          <a:solidFill>
                            <a:srgbClr val="000000"/>
                          </a:solidFill>
                          <a:effectLst/>
                          <a:latin typeface="+mn-lt"/>
                          <a:ea typeface="等线" panose="02010600030101010101" pitchFamily="2" charset="-122"/>
                        </a:rPr>
                        <a:t>​</a:t>
                      </a:r>
                    </a:p>
                  </a:txBody>
                  <a:tcPr anchor="b"/>
                </a:tc>
                <a:extLst>
                  <a:ext uri="{0D108BD9-81ED-4DB2-BD59-A6C34878D82A}">
                    <a16:rowId xmlns:a16="http://schemas.microsoft.com/office/drawing/2014/main" val="3169663165"/>
                  </a:ext>
                </a:extLst>
              </a:tr>
              <a:tr h="438546">
                <a:tc>
                  <a:txBody>
                    <a:bodyPr/>
                    <a:lstStyle/>
                    <a:p>
                      <a:pPr algn="ctr" rtl="0" fontAlgn="base">
                        <a:lnSpc>
                          <a:spcPts val="1650"/>
                        </a:lnSpc>
                        <a:buNone/>
                      </a:pPr>
                      <a:r>
                        <a:rPr lang="zh-CN" altLang="en-US" sz="2800" b="0" i="0">
                          <a:solidFill>
                            <a:srgbClr val="000000"/>
                          </a:solidFill>
                          <a:effectLst/>
                          <a:latin typeface="+mn-lt"/>
                        </a:rPr>
                        <a:t>​</a:t>
                      </a:r>
                      <a:r>
                        <a:rPr lang="en-US" altLang="zh-CN" sz="2800" b="0" i="0">
                          <a:solidFill>
                            <a:srgbClr val="000000"/>
                          </a:solidFill>
                          <a:effectLst/>
                          <a:latin typeface="+mn-lt"/>
                        </a:rPr>
                        <a:t>Blue</a:t>
                      </a:r>
                      <a:endParaRPr lang="zh-CN" altLang="en-US" sz="2800" b="0" i="0">
                        <a:solidFill>
                          <a:srgbClr val="000000"/>
                        </a:solidFill>
                        <a:effectLst/>
                        <a:latin typeface="+mn-lt"/>
                      </a:endParaRPr>
                    </a:p>
                  </a:txBody>
                  <a:tcPr anchor="b"/>
                </a:tc>
                <a:tc>
                  <a:txBody>
                    <a:bodyPr/>
                    <a:lstStyle/>
                    <a:p>
                      <a:pPr algn="ctr" rtl="0" fontAlgn="base">
                        <a:lnSpc>
                          <a:spcPts val="1650"/>
                        </a:lnSpc>
                        <a:buNone/>
                      </a:pPr>
                      <a:r>
                        <a:rPr lang="en-US" sz="2800" b="0" i="0">
                          <a:solidFill>
                            <a:srgbClr val="000000"/>
                          </a:solidFill>
                          <a:effectLst/>
                          <a:latin typeface="+mn-lt"/>
                        </a:rPr>
                        <a:t>TX​(P12)</a:t>
                      </a:r>
                    </a:p>
                  </a:txBody>
                  <a:tcPr anchor="b"/>
                </a:tc>
                <a:tc>
                  <a:txBody>
                    <a:bodyPr/>
                    <a:lstStyle/>
                    <a:p>
                      <a:pPr algn="ctr" rtl="0" fontAlgn="base">
                        <a:lnSpc>
                          <a:spcPts val="1650"/>
                        </a:lnSpc>
                        <a:buNone/>
                      </a:pPr>
                      <a:r>
                        <a:rPr lang="en-US" altLang="zh-TW" sz="2800" b="0" i="0">
                          <a:solidFill>
                            <a:srgbClr val="000000"/>
                          </a:solidFill>
                          <a:effectLst/>
                          <a:latin typeface="+mn-lt"/>
                          <a:ea typeface="等线" panose="02010600030101010101" pitchFamily="2" charset="-122"/>
                        </a:rPr>
                        <a:t>Serial data cable</a:t>
                      </a:r>
                      <a:endParaRPr lang="zh-TW" altLang="en-US" sz="2800" b="0" i="0">
                        <a:solidFill>
                          <a:srgbClr val="000000"/>
                        </a:solidFill>
                        <a:effectLst/>
                        <a:latin typeface="+mn-lt"/>
                        <a:ea typeface="等线" panose="02010600030101010101" pitchFamily="2" charset="-122"/>
                      </a:endParaRPr>
                    </a:p>
                  </a:txBody>
                  <a:tcPr anchor="b"/>
                </a:tc>
                <a:extLst>
                  <a:ext uri="{0D108BD9-81ED-4DB2-BD59-A6C34878D82A}">
                    <a16:rowId xmlns:a16="http://schemas.microsoft.com/office/drawing/2014/main" val="743492490"/>
                  </a:ext>
                </a:extLst>
              </a:tr>
            </a:tbl>
          </a:graphicData>
        </a:graphic>
      </p:graphicFrame>
      <p:pic>
        <p:nvPicPr>
          <p:cNvPr id="6" name="图片 5" descr="水里有玩具&#10;&#10;AI 生成的内容可能不正确。">
            <a:extLst>
              <a:ext uri="{FF2B5EF4-FFF2-40B4-BE49-F238E27FC236}">
                <a16:creationId xmlns:a16="http://schemas.microsoft.com/office/drawing/2014/main" id="{B85C2530-1F1F-D25B-4A3A-4EB460B0D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006" y="1349547"/>
            <a:ext cx="6125987" cy="2584303"/>
          </a:xfrm>
          <a:prstGeom prst="rect">
            <a:avLst/>
          </a:prstGeom>
        </p:spPr>
      </p:pic>
    </p:spTree>
    <p:extLst>
      <p:ext uri="{BB962C8B-B14F-4D97-AF65-F5344CB8AC3E}">
        <p14:creationId xmlns:p14="http://schemas.microsoft.com/office/powerpoint/2010/main" val="3255818266"/>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E4B4171-EEC1-4500-A80F-72C0EBF77E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607" b="94041" l="7517" r="89749">
                        <a14:foregroundMark x1="21868" y1="6704" x2="46697" y2="2793"/>
                        <a14:foregroundMark x1="46697" y1="2793" x2="47836" y2="2980"/>
                        <a14:foregroundMark x1="30752" y1="33147" x2="68793" y2="32216"/>
                        <a14:foregroundMark x1="7517" y1="94041" x2="16629" y2="93855"/>
                      </a14:backgroundRemoval>
                    </a14:imgEffect>
                  </a14:imgLayer>
                </a14:imgProps>
              </a:ext>
            </a:extLst>
          </a:blip>
          <a:stretch>
            <a:fillRect/>
          </a:stretch>
        </p:blipFill>
        <p:spPr>
          <a:xfrm>
            <a:off x="5288114" y="1113181"/>
            <a:ext cx="1615771" cy="1976467"/>
          </a:xfrm>
          <a:prstGeom prst="rect">
            <a:avLst/>
          </a:prstGeom>
        </p:spPr>
      </p:pic>
      <p:sp>
        <p:nvSpPr>
          <p:cNvPr id="7" name="矩形 6">
            <a:extLst>
              <a:ext uri="{FF2B5EF4-FFF2-40B4-BE49-F238E27FC236}">
                <a16:creationId xmlns:a16="http://schemas.microsoft.com/office/drawing/2014/main" id="{802C4547-639C-4CA3-B6FF-F6219171B013}"/>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8" name="文字方塊 7">
            <a:extLst>
              <a:ext uri="{FF2B5EF4-FFF2-40B4-BE49-F238E27FC236}">
                <a16:creationId xmlns:a16="http://schemas.microsoft.com/office/drawing/2014/main" id="{6A024117-1448-4142-A5D5-10CD0EC2234F}"/>
              </a:ext>
            </a:extLst>
          </p:cNvPr>
          <p:cNvSpPr txBox="1"/>
          <p:nvPr/>
        </p:nvSpPr>
        <p:spPr>
          <a:xfrm flipH="1">
            <a:off x="0" y="3556081"/>
            <a:ext cx="12330854" cy="707886"/>
          </a:xfrm>
          <a:prstGeom prst="rect">
            <a:avLst/>
          </a:prstGeom>
          <a:noFill/>
        </p:spPr>
        <p:txBody>
          <a:bodyPr wrap="square" rtlCol="0">
            <a:spAutoFit/>
          </a:bodyPr>
          <a:lstStyle/>
          <a:p>
            <a:pPr algn="ctr"/>
            <a:r>
              <a:rPr lang="en-US" altLang="zh-CN" sz="40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Face Recognition Programming</a:t>
            </a:r>
            <a:endParaRPr lang="zh-TW" altLang="en-US" sz="40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pic>
        <p:nvPicPr>
          <p:cNvPr id="6" name="圖片 5">
            <a:extLst>
              <a:ext uri="{FF2B5EF4-FFF2-40B4-BE49-F238E27FC236}">
                <a16:creationId xmlns:a16="http://schemas.microsoft.com/office/drawing/2014/main" id="{D9C82C9A-A2BC-4998-9835-E8EAFD2AA6F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9" name="文字方塊 8">
            <a:extLst>
              <a:ext uri="{FF2B5EF4-FFF2-40B4-BE49-F238E27FC236}">
                <a16:creationId xmlns:a16="http://schemas.microsoft.com/office/drawing/2014/main" id="{FA9BE01A-2B04-4716-AA1F-0D980EDAEC65}"/>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350833554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32D8F-8ABB-B2F8-CDEE-E4D8D57B64B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14E3712-ABDD-C7CF-1CCF-DB3561CDEC52}"/>
              </a:ext>
            </a:extLst>
          </p:cNvPr>
          <p:cNvSpPr/>
          <p:nvPr/>
        </p:nvSpPr>
        <p:spPr>
          <a:xfrm>
            <a:off x="0" y="1316581"/>
            <a:ext cx="4577443" cy="49998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3C4CC10D-2FBF-A12D-94DF-8CB313CED564}"/>
              </a:ext>
            </a:extLst>
          </p:cNvPr>
          <p:cNvSpPr/>
          <p:nvPr/>
        </p:nvSpPr>
        <p:spPr>
          <a:xfrm>
            <a:off x="0" y="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2A8DD582-C0B4-B1F3-F0E5-794FACF07DCE}"/>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7CFDE4A7-0CD1-06D7-BBC7-5A3A72C2246A}"/>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Face Recognition</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72197216-DE3C-240A-C2E4-FC9F61D70A8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C906AA20-82E3-1299-929E-2F9F8FB82685}"/>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0B2A06FB-299D-8088-C628-A5A04CCF5A6C}"/>
              </a:ext>
            </a:extLst>
          </p:cNvPr>
          <p:cNvSpPr txBox="1"/>
          <p:nvPr/>
        </p:nvSpPr>
        <p:spPr>
          <a:xfrm>
            <a:off x="6597492" y="2538444"/>
            <a:ext cx="4052043" cy="1815882"/>
          </a:xfrm>
          <a:prstGeom prst="rect">
            <a:avLst/>
          </a:prstGeom>
          <a:noFill/>
        </p:spPr>
        <p:txBody>
          <a:bodyPr wrap="square" rtlCol="0">
            <a:spAutoFit/>
          </a:bodyPr>
          <a:lstStyle/>
          <a:p>
            <a:r>
              <a:rPr lang="en-US" sz="2800"/>
              <a:t>We can use KOI2 to show whether it sees a face and the position of the face on the screen. </a:t>
            </a:r>
            <a:endParaRPr lang="en-US" altLang="zh-CN" sz="2800"/>
          </a:p>
        </p:txBody>
      </p:sp>
      <p:pic>
        <p:nvPicPr>
          <p:cNvPr id="14" name="图片 13" descr="电视游戏的萤幕&#10;&#10;AI 生成的内容可能不正确。">
            <a:extLst>
              <a:ext uri="{FF2B5EF4-FFF2-40B4-BE49-F238E27FC236}">
                <a16:creationId xmlns:a16="http://schemas.microsoft.com/office/drawing/2014/main" id="{FE21283C-2E89-88A3-3A09-348E9FC5C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13" y="1403201"/>
            <a:ext cx="3361301" cy="4821284"/>
          </a:xfrm>
          <a:prstGeom prst="rect">
            <a:avLst/>
          </a:prstGeom>
        </p:spPr>
      </p:pic>
      <p:sp>
        <p:nvSpPr>
          <p:cNvPr id="9" name="矩形 8">
            <a:extLst>
              <a:ext uri="{FF2B5EF4-FFF2-40B4-BE49-F238E27FC236}">
                <a16:creationId xmlns:a16="http://schemas.microsoft.com/office/drawing/2014/main" id="{F2FB6C16-682F-D984-84C9-B945A751DEE2}"/>
              </a:ext>
            </a:extLst>
          </p:cNvPr>
          <p:cNvSpPr/>
          <p:nvPr/>
        </p:nvSpPr>
        <p:spPr>
          <a:xfrm>
            <a:off x="1542465" y="3259815"/>
            <a:ext cx="1217988" cy="6305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993951901"/>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06DD6-EA10-5B1B-DC21-DD0E764BA83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85CA851C-0270-2EFF-75F1-2E458AB05E3E}"/>
              </a:ext>
            </a:extLst>
          </p:cNvPr>
          <p:cNvSpPr/>
          <p:nvPr/>
        </p:nvSpPr>
        <p:spPr>
          <a:xfrm>
            <a:off x="0" y="1316581"/>
            <a:ext cx="4577443" cy="49998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01C4D5E9-ACDC-007A-C67E-292A38E0C2D7}"/>
              </a:ext>
            </a:extLst>
          </p:cNvPr>
          <p:cNvSpPr/>
          <p:nvPr/>
        </p:nvSpPr>
        <p:spPr>
          <a:xfrm>
            <a:off x="0" y="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1197DD43-A64B-2888-C94A-67CF1B429B47}"/>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790F5E4B-E3E8-DAE0-32C5-11AC1EF2A721}"/>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Use KOI and </a:t>
            </a:r>
            <a:r>
              <a:rPr lang="en-US" altLang="zh-CN" sz="3500" b="1" err="1">
                <a:solidFill>
                  <a:schemeClr val="bg1"/>
                </a:solidFill>
                <a:effectLst>
                  <a:outerShdw blurRad="38100" dist="38100" dir="2700000" algn="tl">
                    <a:srgbClr val="000000">
                      <a:alpha val="43137"/>
                    </a:srgbClr>
                  </a:outerShdw>
                </a:effectLst>
                <a:latin typeface="+mn-ea"/>
                <a:cs typeface="Century Gothic" charset="0"/>
              </a:rPr>
              <a:t>Robotbit</a:t>
            </a:r>
            <a:r>
              <a:rPr lang="en-US" altLang="zh-CN" sz="3500" b="1">
                <a:solidFill>
                  <a:schemeClr val="bg1"/>
                </a:solidFill>
                <a:effectLst>
                  <a:outerShdw blurRad="38100" dist="38100" dir="2700000" algn="tl">
                    <a:srgbClr val="000000">
                      <a:alpha val="43137"/>
                    </a:srgbClr>
                  </a:outerShdw>
                </a:effectLst>
                <a:latin typeface="+mn-ea"/>
                <a:cs typeface="Century Gothic" charset="0"/>
              </a:rPr>
              <a:t> in </a:t>
            </a:r>
            <a:r>
              <a:rPr lang="en-US" altLang="zh-CN" sz="3500" b="1" err="1">
                <a:solidFill>
                  <a:schemeClr val="bg1"/>
                </a:solidFill>
                <a:effectLst>
                  <a:outerShdw blurRad="38100" dist="38100" dir="2700000" algn="tl">
                    <a:srgbClr val="000000">
                      <a:alpha val="43137"/>
                    </a:srgbClr>
                  </a:outerShdw>
                </a:effectLst>
                <a:latin typeface="+mn-ea"/>
                <a:cs typeface="Century Gothic" charset="0"/>
              </a:rPr>
              <a:t>MakeCode</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A84F8AEE-255B-7D02-5EF3-0DEC62DA3B0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6850AACC-836C-BE6D-56FB-AEC1AE127E01}"/>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7DF91E86-9244-6F85-CC6C-2A08C665E026}"/>
              </a:ext>
            </a:extLst>
          </p:cNvPr>
          <p:cNvSpPr txBox="1"/>
          <p:nvPr/>
        </p:nvSpPr>
        <p:spPr>
          <a:xfrm>
            <a:off x="5451894" y="3429000"/>
            <a:ext cx="5808453" cy="523220"/>
          </a:xfrm>
          <a:prstGeom prst="rect">
            <a:avLst/>
          </a:prstGeom>
          <a:noFill/>
        </p:spPr>
        <p:txBody>
          <a:bodyPr wrap="square" rtlCol="0">
            <a:spAutoFit/>
          </a:bodyPr>
          <a:lstStyle/>
          <a:p>
            <a:r>
              <a:rPr lang="en-US" sz="2800"/>
              <a:t>Open the extension tab in </a:t>
            </a:r>
            <a:r>
              <a:rPr lang="en-US" sz="2800" err="1"/>
              <a:t>MakeCode</a:t>
            </a:r>
            <a:r>
              <a:rPr lang="en-US" sz="2800"/>
              <a:t>.</a:t>
            </a:r>
            <a:endParaRPr lang="en-US" altLang="zh-CN" sz="2800"/>
          </a:p>
        </p:txBody>
      </p:sp>
      <p:pic>
        <p:nvPicPr>
          <p:cNvPr id="6" name="图片 5" descr="图形用户界面, 应用程序&#10;&#10;AI 生成的内容可能不正确。">
            <a:extLst>
              <a:ext uri="{FF2B5EF4-FFF2-40B4-BE49-F238E27FC236}">
                <a16:creationId xmlns:a16="http://schemas.microsoft.com/office/drawing/2014/main" id="{B9DB8D1D-871D-ED0A-4C3A-422E3F7D8345}"/>
              </a:ext>
            </a:extLst>
          </p:cNvPr>
          <p:cNvPicPr>
            <a:picLocks noChangeAspect="1"/>
          </p:cNvPicPr>
          <p:nvPr/>
        </p:nvPicPr>
        <p:blipFill>
          <a:blip r:embed="rId3"/>
          <a:stretch>
            <a:fillRect/>
          </a:stretch>
        </p:blipFill>
        <p:spPr>
          <a:xfrm>
            <a:off x="1494063" y="1980755"/>
            <a:ext cx="2494469" cy="3647126"/>
          </a:xfrm>
          <a:prstGeom prst="rect">
            <a:avLst/>
          </a:prstGeom>
        </p:spPr>
      </p:pic>
      <p:sp>
        <p:nvSpPr>
          <p:cNvPr id="9" name="矩形 8">
            <a:extLst>
              <a:ext uri="{FF2B5EF4-FFF2-40B4-BE49-F238E27FC236}">
                <a16:creationId xmlns:a16="http://schemas.microsoft.com/office/drawing/2014/main" id="{F1C3213A-2185-736A-FB69-542106116F59}"/>
              </a:ext>
            </a:extLst>
          </p:cNvPr>
          <p:cNvSpPr/>
          <p:nvPr/>
        </p:nvSpPr>
        <p:spPr>
          <a:xfrm>
            <a:off x="1420585" y="4348039"/>
            <a:ext cx="2567947" cy="553753"/>
          </a:xfrm>
          <a:prstGeom prst="rect">
            <a:avLst/>
          </a:prstGeom>
          <a:noFill/>
          <a:ln w="28575">
            <a:solidFill>
              <a:srgbClr val="45B3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椭圆 10">
            <a:extLst>
              <a:ext uri="{FF2B5EF4-FFF2-40B4-BE49-F238E27FC236}">
                <a16:creationId xmlns:a16="http://schemas.microsoft.com/office/drawing/2014/main" id="{2417F1D9-E87B-F28F-D0FE-BD41B58747C9}"/>
              </a:ext>
            </a:extLst>
          </p:cNvPr>
          <p:cNvSpPr/>
          <p:nvPr/>
        </p:nvSpPr>
        <p:spPr>
          <a:xfrm>
            <a:off x="756302" y="4239892"/>
            <a:ext cx="553752" cy="55375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1</a:t>
            </a:r>
            <a:endParaRPr lang="LID4096" sz="2800"/>
          </a:p>
        </p:txBody>
      </p:sp>
    </p:spTree>
    <p:extLst>
      <p:ext uri="{BB962C8B-B14F-4D97-AF65-F5344CB8AC3E}">
        <p14:creationId xmlns:p14="http://schemas.microsoft.com/office/powerpoint/2010/main" val="3865051999"/>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1CEEA-B807-8DE5-A9ED-3675319803F6}"/>
            </a:ext>
          </a:extLst>
        </p:cNvPr>
        <p:cNvGrpSpPr/>
        <p:nvPr/>
      </p:nvGrpSpPr>
      <p:grpSpPr>
        <a:xfrm>
          <a:off x="0" y="0"/>
          <a:ext cx="0" cy="0"/>
          <a:chOff x="0" y="0"/>
          <a:chExt cx="0" cy="0"/>
        </a:xfrm>
      </p:grpSpPr>
      <p:pic>
        <p:nvPicPr>
          <p:cNvPr id="12" name="图片 11" descr="图形用户界面, 文本, 应用程序&#10;&#10;AI 生成的内容可能不正确。">
            <a:extLst>
              <a:ext uri="{FF2B5EF4-FFF2-40B4-BE49-F238E27FC236}">
                <a16:creationId xmlns:a16="http://schemas.microsoft.com/office/drawing/2014/main" id="{4242330E-D50D-3BE8-574F-A0BB6FC9BFC8}"/>
              </a:ext>
            </a:extLst>
          </p:cNvPr>
          <p:cNvPicPr>
            <a:picLocks noChangeAspect="1"/>
          </p:cNvPicPr>
          <p:nvPr/>
        </p:nvPicPr>
        <p:blipFill>
          <a:blip r:embed="rId2"/>
          <a:stretch>
            <a:fillRect/>
          </a:stretch>
        </p:blipFill>
        <p:spPr>
          <a:xfrm>
            <a:off x="1704174" y="1444182"/>
            <a:ext cx="8203468" cy="1934020"/>
          </a:xfrm>
          <a:prstGeom prst="rect">
            <a:avLst/>
          </a:prstGeom>
        </p:spPr>
      </p:pic>
      <p:sp>
        <p:nvSpPr>
          <p:cNvPr id="2" name="矩形 1">
            <a:extLst>
              <a:ext uri="{FF2B5EF4-FFF2-40B4-BE49-F238E27FC236}">
                <a16:creationId xmlns:a16="http://schemas.microsoft.com/office/drawing/2014/main" id="{48EB8BE1-56A1-9BF0-6349-A9A1BA7332B2}"/>
              </a:ext>
            </a:extLst>
          </p:cNvPr>
          <p:cNvSpPr/>
          <p:nvPr/>
        </p:nvSpPr>
        <p:spPr>
          <a:xfrm>
            <a:off x="0" y="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58FD7DC5-D481-CFBF-379E-B419AA8AA977}"/>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ADAA14A8-C622-249E-774A-1E7A260B2EF1}"/>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Add KOI2 Extensions</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9D35BD44-B62E-7543-B235-C8481B060D6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8F25C1B5-A7CD-1A7D-E696-8D3F2BB0111B}"/>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B92AF805-22AC-1063-BD16-15266C9FEB76}"/>
              </a:ext>
            </a:extLst>
          </p:cNvPr>
          <p:cNvSpPr txBox="1"/>
          <p:nvPr/>
        </p:nvSpPr>
        <p:spPr>
          <a:xfrm>
            <a:off x="4750279" y="4303134"/>
            <a:ext cx="5808453" cy="954107"/>
          </a:xfrm>
          <a:prstGeom prst="rect">
            <a:avLst/>
          </a:prstGeom>
          <a:noFill/>
        </p:spPr>
        <p:txBody>
          <a:bodyPr wrap="square" rtlCol="0">
            <a:spAutoFit/>
          </a:bodyPr>
          <a:lstStyle/>
          <a:p>
            <a:r>
              <a:rPr lang="en-US" sz="2800"/>
              <a:t>Search for KOI2 in the search bar, and select KOI2 extension</a:t>
            </a:r>
            <a:endParaRPr lang="en-US" altLang="zh-CN" sz="2800"/>
          </a:p>
        </p:txBody>
      </p:sp>
      <p:sp>
        <p:nvSpPr>
          <p:cNvPr id="9" name="矩形 8">
            <a:extLst>
              <a:ext uri="{FF2B5EF4-FFF2-40B4-BE49-F238E27FC236}">
                <a16:creationId xmlns:a16="http://schemas.microsoft.com/office/drawing/2014/main" id="{E59D8A0F-0A62-48F8-A917-3350ADDDCBEE}"/>
              </a:ext>
            </a:extLst>
          </p:cNvPr>
          <p:cNvSpPr/>
          <p:nvPr/>
        </p:nvSpPr>
        <p:spPr>
          <a:xfrm>
            <a:off x="1805899" y="2189530"/>
            <a:ext cx="764774" cy="375392"/>
          </a:xfrm>
          <a:prstGeom prst="rect">
            <a:avLst/>
          </a:prstGeom>
          <a:noFill/>
          <a:ln w="28575">
            <a:solidFill>
              <a:srgbClr val="45B3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椭圆 10">
            <a:extLst>
              <a:ext uri="{FF2B5EF4-FFF2-40B4-BE49-F238E27FC236}">
                <a16:creationId xmlns:a16="http://schemas.microsoft.com/office/drawing/2014/main" id="{CB3F8DED-9932-32D6-7CE6-86823417F535}"/>
              </a:ext>
            </a:extLst>
          </p:cNvPr>
          <p:cNvSpPr/>
          <p:nvPr/>
        </p:nvSpPr>
        <p:spPr>
          <a:xfrm>
            <a:off x="884919" y="2117601"/>
            <a:ext cx="553752" cy="55375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2</a:t>
            </a:r>
            <a:endParaRPr lang="LID4096" sz="2800"/>
          </a:p>
        </p:txBody>
      </p:sp>
      <p:pic>
        <p:nvPicPr>
          <p:cNvPr id="14" name="图片 13" descr="图形用户界面&#10;&#10;AI 生成的内容可能不正确。">
            <a:extLst>
              <a:ext uri="{FF2B5EF4-FFF2-40B4-BE49-F238E27FC236}">
                <a16:creationId xmlns:a16="http://schemas.microsoft.com/office/drawing/2014/main" id="{F2B2F3C9-18A2-E19A-10AF-C309B7188949}"/>
              </a:ext>
            </a:extLst>
          </p:cNvPr>
          <p:cNvPicPr>
            <a:picLocks noChangeAspect="1"/>
          </p:cNvPicPr>
          <p:nvPr/>
        </p:nvPicPr>
        <p:blipFill>
          <a:blip r:embed="rId4"/>
          <a:stretch>
            <a:fillRect/>
          </a:stretch>
        </p:blipFill>
        <p:spPr>
          <a:xfrm>
            <a:off x="995018" y="3346643"/>
            <a:ext cx="2858114" cy="2858114"/>
          </a:xfrm>
          <a:prstGeom prst="rect">
            <a:avLst/>
          </a:prstGeom>
        </p:spPr>
      </p:pic>
      <p:sp>
        <p:nvSpPr>
          <p:cNvPr id="15" name="椭圆 14">
            <a:extLst>
              <a:ext uri="{FF2B5EF4-FFF2-40B4-BE49-F238E27FC236}">
                <a16:creationId xmlns:a16="http://schemas.microsoft.com/office/drawing/2014/main" id="{4C5561F4-7649-5937-F687-8F1D69439C55}"/>
              </a:ext>
            </a:extLst>
          </p:cNvPr>
          <p:cNvSpPr/>
          <p:nvPr/>
        </p:nvSpPr>
        <p:spPr>
          <a:xfrm>
            <a:off x="272444" y="3695732"/>
            <a:ext cx="553752" cy="55375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3</a:t>
            </a:r>
            <a:endParaRPr lang="LID4096" sz="2800"/>
          </a:p>
        </p:txBody>
      </p:sp>
      <p:sp>
        <p:nvSpPr>
          <p:cNvPr id="16" name="矩形 15">
            <a:extLst>
              <a:ext uri="{FF2B5EF4-FFF2-40B4-BE49-F238E27FC236}">
                <a16:creationId xmlns:a16="http://schemas.microsoft.com/office/drawing/2014/main" id="{1C23FAC0-189D-908F-2FBB-9DB4AF59DDC0}"/>
              </a:ext>
            </a:extLst>
          </p:cNvPr>
          <p:cNvSpPr/>
          <p:nvPr/>
        </p:nvSpPr>
        <p:spPr>
          <a:xfrm>
            <a:off x="1204927" y="3416700"/>
            <a:ext cx="2579194" cy="2766803"/>
          </a:xfrm>
          <a:prstGeom prst="rect">
            <a:avLst/>
          </a:prstGeom>
          <a:noFill/>
          <a:ln w="28575">
            <a:solidFill>
              <a:srgbClr val="45B3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076185455"/>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DFE44-0617-6B0A-674A-D9F3BF6EF39A}"/>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CAE8D0FA-F593-F010-6A8A-7CED5E809837}"/>
              </a:ext>
            </a:extLst>
          </p:cNvPr>
          <p:cNvSpPr/>
          <p:nvPr/>
        </p:nvSpPr>
        <p:spPr>
          <a:xfrm>
            <a:off x="0" y="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B680C344-EF2D-2C68-27B7-B278BB6723E0}"/>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33175FAE-F5BC-DD86-33FF-31D6FCE3CBCB}"/>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Initialization the KOI2</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2906D9FF-62BB-33F5-EB29-4BD8918BAA9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8CD21293-8ECD-933F-37E0-1FE0DB4FE203}"/>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98EBE1D0-94D9-05A3-2ACB-4A533F3F71F3}"/>
              </a:ext>
            </a:extLst>
          </p:cNvPr>
          <p:cNvSpPr txBox="1"/>
          <p:nvPr/>
        </p:nvSpPr>
        <p:spPr>
          <a:xfrm>
            <a:off x="7412882" y="4269050"/>
            <a:ext cx="4052043" cy="1815882"/>
          </a:xfrm>
          <a:prstGeom prst="rect">
            <a:avLst/>
          </a:prstGeom>
          <a:noFill/>
        </p:spPr>
        <p:txBody>
          <a:bodyPr wrap="square" rtlCol="0">
            <a:spAutoFit/>
          </a:bodyPr>
          <a:lstStyle/>
          <a:p>
            <a:r>
              <a:rPr lang="en-US" sz="2800"/>
              <a:t>Open the koi2 tab in </a:t>
            </a:r>
            <a:r>
              <a:rPr lang="en-US" sz="2800" err="1"/>
              <a:t>MakeCode</a:t>
            </a:r>
            <a:r>
              <a:rPr lang="en-US" sz="2800"/>
              <a:t> </a:t>
            </a:r>
            <a:r>
              <a:rPr lang="en-US" altLang="zh-CN" sz="2800"/>
              <a:t>platform</a:t>
            </a:r>
            <a:r>
              <a:rPr lang="en-US" sz="2800"/>
              <a:t>. </a:t>
            </a:r>
          </a:p>
          <a:p>
            <a:r>
              <a:rPr lang="en-US" altLang="zh-CN" sz="2800"/>
              <a:t>And drag the first block in the on start block.</a:t>
            </a:r>
          </a:p>
        </p:txBody>
      </p:sp>
      <p:sp>
        <p:nvSpPr>
          <p:cNvPr id="11" name="椭圆 10">
            <a:extLst>
              <a:ext uri="{FF2B5EF4-FFF2-40B4-BE49-F238E27FC236}">
                <a16:creationId xmlns:a16="http://schemas.microsoft.com/office/drawing/2014/main" id="{0E997F79-D344-8F89-FEF8-7D8E5C249E3A}"/>
              </a:ext>
            </a:extLst>
          </p:cNvPr>
          <p:cNvSpPr/>
          <p:nvPr/>
        </p:nvSpPr>
        <p:spPr>
          <a:xfrm>
            <a:off x="359487" y="1703726"/>
            <a:ext cx="553752" cy="55375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4</a:t>
            </a:r>
            <a:endParaRPr lang="LID4096" sz="2800"/>
          </a:p>
        </p:txBody>
      </p:sp>
      <p:pic>
        <p:nvPicPr>
          <p:cNvPr id="12" name="图片 11" descr="图形用户界面, 文本, 应用程序, 聊天或短信&#10;&#10;AI 生成的内容可能不正确。">
            <a:extLst>
              <a:ext uri="{FF2B5EF4-FFF2-40B4-BE49-F238E27FC236}">
                <a16:creationId xmlns:a16="http://schemas.microsoft.com/office/drawing/2014/main" id="{AD807281-77D9-B54F-D66A-82CD387C5B1B}"/>
              </a:ext>
            </a:extLst>
          </p:cNvPr>
          <p:cNvPicPr>
            <a:picLocks noChangeAspect="1"/>
          </p:cNvPicPr>
          <p:nvPr/>
        </p:nvPicPr>
        <p:blipFill>
          <a:blip r:embed="rId3"/>
          <a:stretch>
            <a:fillRect/>
          </a:stretch>
        </p:blipFill>
        <p:spPr>
          <a:xfrm>
            <a:off x="913238" y="1389321"/>
            <a:ext cx="5757855" cy="4862289"/>
          </a:xfrm>
          <a:prstGeom prst="rect">
            <a:avLst/>
          </a:prstGeom>
        </p:spPr>
      </p:pic>
      <p:sp>
        <p:nvSpPr>
          <p:cNvPr id="9" name="矩形 8">
            <a:extLst>
              <a:ext uri="{FF2B5EF4-FFF2-40B4-BE49-F238E27FC236}">
                <a16:creationId xmlns:a16="http://schemas.microsoft.com/office/drawing/2014/main" id="{086A23F1-C147-D40E-6D7F-35724612F2EE}"/>
              </a:ext>
            </a:extLst>
          </p:cNvPr>
          <p:cNvSpPr/>
          <p:nvPr/>
        </p:nvSpPr>
        <p:spPr>
          <a:xfrm>
            <a:off x="2819173" y="1703726"/>
            <a:ext cx="2598216" cy="6196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4" name="图片 13" descr="图形用户界面, 文本, 应用程序, 聊天或短信&#10;&#10;AI 生成的内容可能不正确。">
            <a:extLst>
              <a:ext uri="{FF2B5EF4-FFF2-40B4-BE49-F238E27FC236}">
                <a16:creationId xmlns:a16="http://schemas.microsoft.com/office/drawing/2014/main" id="{AC854EEC-0850-A826-A806-B22CCC029343}"/>
              </a:ext>
            </a:extLst>
          </p:cNvPr>
          <p:cNvPicPr>
            <a:picLocks noChangeAspect="1"/>
          </p:cNvPicPr>
          <p:nvPr/>
        </p:nvPicPr>
        <p:blipFill>
          <a:blip r:embed="rId4"/>
          <a:stretch>
            <a:fillRect/>
          </a:stretch>
        </p:blipFill>
        <p:spPr>
          <a:xfrm>
            <a:off x="7323323" y="1681009"/>
            <a:ext cx="3639567" cy="1747991"/>
          </a:xfrm>
          <a:prstGeom prst="rect">
            <a:avLst/>
          </a:prstGeom>
        </p:spPr>
      </p:pic>
      <p:sp>
        <p:nvSpPr>
          <p:cNvPr id="17" name="椭圆 16">
            <a:extLst>
              <a:ext uri="{FF2B5EF4-FFF2-40B4-BE49-F238E27FC236}">
                <a16:creationId xmlns:a16="http://schemas.microsoft.com/office/drawing/2014/main" id="{6C4F96D0-AECF-3C55-DDC1-29A9D1C98E09}"/>
              </a:ext>
            </a:extLst>
          </p:cNvPr>
          <p:cNvSpPr/>
          <p:nvPr/>
        </p:nvSpPr>
        <p:spPr>
          <a:xfrm>
            <a:off x="6880972" y="1474589"/>
            <a:ext cx="553752" cy="55375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5</a:t>
            </a:r>
            <a:endParaRPr lang="LID4096" sz="2800"/>
          </a:p>
        </p:txBody>
      </p:sp>
    </p:spTree>
    <p:extLst>
      <p:ext uri="{BB962C8B-B14F-4D97-AF65-F5344CB8AC3E}">
        <p14:creationId xmlns:p14="http://schemas.microsoft.com/office/powerpoint/2010/main" val="3014699279"/>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88CF2-A2EF-228F-193F-9FF01BDCC12C}"/>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4577D6B5-3A03-47BA-1744-4B1D87254790}"/>
              </a:ext>
            </a:extLst>
          </p:cNvPr>
          <p:cNvSpPr/>
          <p:nvPr/>
        </p:nvSpPr>
        <p:spPr>
          <a:xfrm>
            <a:off x="0" y="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C7DA404A-F888-0660-1299-CAC16EF1590F}"/>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A4095795-57ED-34D9-EED8-9FA9893EC7AF}"/>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Try the Face Tracking Function</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D62E8720-7636-C393-8E98-40CF04A1CE5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B5AA7BF3-4690-23C1-123A-6202EADEEFBD}"/>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32B554A1-D81D-7DC6-0214-1CBAE956D802}"/>
              </a:ext>
            </a:extLst>
          </p:cNvPr>
          <p:cNvSpPr txBox="1"/>
          <p:nvPr/>
        </p:nvSpPr>
        <p:spPr>
          <a:xfrm>
            <a:off x="7412882" y="4420504"/>
            <a:ext cx="4052043" cy="1815882"/>
          </a:xfrm>
          <a:prstGeom prst="rect">
            <a:avLst/>
          </a:prstGeom>
          <a:noFill/>
        </p:spPr>
        <p:txBody>
          <a:bodyPr wrap="square" rtlCol="0">
            <a:spAutoFit/>
          </a:bodyPr>
          <a:lstStyle/>
          <a:p>
            <a:r>
              <a:rPr lang="en-US" altLang="zh-CN" sz="2800"/>
              <a:t>Drag the third block to on start, and change the “none mode” to “face tracking”</a:t>
            </a:r>
          </a:p>
        </p:txBody>
      </p:sp>
      <p:sp>
        <p:nvSpPr>
          <p:cNvPr id="11" name="椭圆 10">
            <a:extLst>
              <a:ext uri="{FF2B5EF4-FFF2-40B4-BE49-F238E27FC236}">
                <a16:creationId xmlns:a16="http://schemas.microsoft.com/office/drawing/2014/main" id="{B0302F56-F56A-B2B9-2279-5B9E189A755F}"/>
              </a:ext>
            </a:extLst>
          </p:cNvPr>
          <p:cNvSpPr/>
          <p:nvPr/>
        </p:nvSpPr>
        <p:spPr>
          <a:xfrm>
            <a:off x="359487" y="1703726"/>
            <a:ext cx="553752" cy="55375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6</a:t>
            </a:r>
            <a:endParaRPr lang="LID4096" sz="2800"/>
          </a:p>
        </p:txBody>
      </p:sp>
      <p:pic>
        <p:nvPicPr>
          <p:cNvPr id="12" name="图片 11" descr="图形用户界面, 文本, 应用程序, 聊天或短信&#10;&#10;AI 生成的内容可能不正确。">
            <a:extLst>
              <a:ext uri="{FF2B5EF4-FFF2-40B4-BE49-F238E27FC236}">
                <a16:creationId xmlns:a16="http://schemas.microsoft.com/office/drawing/2014/main" id="{278FD2D8-41C8-DB1F-3535-9DFE38B0178A}"/>
              </a:ext>
            </a:extLst>
          </p:cNvPr>
          <p:cNvPicPr>
            <a:picLocks noChangeAspect="1"/>
          </p:cNvPicPr>
          <p:nvPr/>
        </p:nvPicPr>
        <p:blipFill>
          <a:blip r:embed="rId3"/>
          <a:stretch>
            <a:fillRect/>
          </a:stretch>
        </p:blipFill>
        <p:spPr>
          <a:xfrm>
            <a:off x="913239" y="1408027"/>
            <a:ext cx="5757855" cy="4862289"/>
          </a:xfrm>
          <a:prstGeom prst="rect">
            <a:avLst/>
          </a:prstGeom>
        </p:spPr>
      </p:pic>
      <p:sp>
        <p:nvSpPr>
          <p:cNvPr id="9" name="矩形 8">
            <a:extLst>
              <a:ext uri="{FF2B5EF4-FFF2-40B4-BE49-F238E27FC236}">
                <a16:creationId xmlns:a16="http://schemas.microsoft.com/office/drawing/2014/main" id="{1D03DF6E-D59E-D323-1F24-E2F813B62AE9}"/>
              </a:ext>
            </a:extLst>
          </p:cNvPr>
          <p:cNvSpPr/>
          <p:nvPr/>
        </p:nvSpPr>
        <p:spPr>
          <a:xfrm>
            <a:off x="2819173" y="1703726"/>
            <a:ext cx="2598216" cy="6196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图片 5" descr="图形用户界面, 图示&#10;&#10;AI 生成的内容可能不正确。">
            <a:extLst>
              <a:ext uri="{FF2B5EF4-FFF2-40B4-BE49-F238E27FC236}">
                <a16:creationId xmlns:a16="http://schemas.microsoft.com/office/drawing/2014/main" id="{F438FC96-A448-EF4F-9A5A-01DAA76D9B87}"/>
              </a:ext>
            </a:extLst>
          </p:cNvPr>
          <p:cNvPicPr>
            <a:picLocks noChangeAspect="1"/>
          </p:cNvPicPr>
          <p:nvPr/>
        </p:nvPicPr>
        <p:blipFill>
          <a:blip r:embed="rId4"/>
          <a:stretch>
            <a:fillRect/>
          </a:stretch>
        </p:blipFill>
        <p:spPr>
          <a:xfrm>
            <a:off x="7323323" y="1376076"/>
            <a:ext cx="4530108" cy="2976568"/>
          </a:xfrm>
          <a:prstGeom prst="rect">
            <a:avLst/>
          </a:prstGeom>
        </p:spPr>
      </p:pic>
      <p:sp>
        <p:nvSpPr>
          <p:cNvPr id="17" name="椭圆 16">
            <a:extLst>
              <a:ext uri="{FF2B5EF4-FFF2-40B4-BE49-F238E27FC236}">
                <a16:creationId xmlns:a16="http://schemas.microsoft.com/office/drawing/2014/main" id="{DA4F3589-2BAC-3EAF-4FF2-38ADC6B67FBA}"/>
              </a:ext>
            </a:extLst>
          </p:cNvPr>
          <p:cNvSpPr/>
          <p:nvPr/>
        </p:nvSpPr>
        <p:spPr>
          <a:xfrm>
            <a:off x="6880972" y="1474589"/>
            <a:ext cx="553752" cy="55375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7</a:t>
            </a:r>
            <a:endParaRPr lang="LID4096" sz="2800"/>
          </a:p>
        </p:txBody>
      </p:sp>
      <p:sp>
        <p:nvSpPr>
          <p:cNvPr id="13" name="矩形 12">
            <a:extLst>
              <a:ext uri="{FF2B5EF4-FFF2-40B4-BE49-F238E27FC236}">
                <a16:creationId xmlns:a16="http://schemas.microsoft.com/office/drawing/2014/main" id="{3ADEF5B6-AF2E-9DF0-F726-4EDE2AF770BF}"/>
              </a:ext>
            </a:extLst>
          </p:cNvPr>
          <p:cNvSpPr/>
          <p:nvPr/>
        </p:nvSpPr>
        <p:spPr>
          <a:xfrm>
            <a:off x="2850560" y="3046572"/>
            <a:ext cx="3245440" cy="6196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984210177"/>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06C09-3958-AAC9-2748-138F5084DBC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095790F5-83E8-089F-C069-82AD78CDF4F6}"/>
              </a:ext>
            </a:extLst>
          </p:cNvPr>
          <p:cNvSpPr/>
          <p:nvPr/>
        </p:nvSpPr>
        <p:spPr>
          <a:xfrm>
            <a:off x="0" y="1316581"/>
            <a:ext cx="4577443" cy="49998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94B03549-8312-9FE3-20FC-D4E5CDD2330B}"/>
              </a:ext>
            </a:extLst>
          </p:cNvPr>
          <p:cNvSpPr/>
          <p:nvPr/>
        </p:nvSpPr>
        <p:spPr>
          <a:xfrm>
            <a:off x="0" y="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FE4C4693-EAF3-B244-8E3C-2EC2248FC43D}"/>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FF67C7BF-01B6-A3DD-AB17-D7A77D60DCF6}"/>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Observe the Result on the Screen</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AE9648CE-84E3-2B89-AE5D-B18D95BFAE9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A7AF7D87-0D79-54ED-24FF-953F88BA6D1B}"/>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C99A8F30-F58B-C5F7-3028-480A4115CA08}"/>
              </a:ext>
            </a:extLst>
          </p:cNvPr>
          <p:cNvSpPr txBox="1"/>
          <p:nvPr/>
        </p:nvSpPr>
        <p:spPr>
          <a:xfrm>
            <a:off x="6597492" y="2538444"/>
            <a:ext cx="4052043" cy="2246769"/>
          </a:xfrm>
          <a:prstGeom prst="rect">
            <a:avLst/>
          </a:prstGeom>
          <a:noFill/>
        </p:spPr>
        <p:txBody>
          <a:bodyPr wrap="square" rtlCol="0">
            <a:spAutoFit/>
          </a:bodyPr>
          <a:lstStyle/>
          <a:p>
            <a:r>
              <a:rPr lang="en-US" sz="2800"/>
              <a:t>Point the camera at your desk mate and observe the data displayed in the upper left corner of the screen.</a:t>
            </a:r>
            <a:endParaRPr lang="en-US" altLang="zh-CN" sz="2800"/>
          </a:p>
        </p:txBody>
      </p:sp>
      <p:pic>
        <p:nvPicPr>
          <p:cNvPr id="14" name="图片 13" descr="电视游戏的萤幕&#10;&#10;AI 生成的内容可能不正确。">
            <a:extLst>
              <a:ext uri="{FF2B5EF4-FFF2-40B4-BE49-F238E27FC236}">
                <a16:creationId xmlns:a16="http://schemas.microsoft.com/office/drawing/2014/main" id="{C6692CA8-2332-66B2-D2D1-531EB022B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13" y="1403201"/>
            <a:ext cx="3361301" cy="4821284"/>
          </a:xfrm>
          <a:prstGeom prst="rect">
            <a:avLst/>
          </a:prstGeom>
        </p:spPr>
      </p:pic>
      <p:sp>
        <p:nvSpPr>
          <p:cNvPr id="9" name="矩形 8">
            <a:extLst>
              <a:ext uri="{FF2B5EF4-FFF2-40B4-BE49-F238E27FC236}">
                <a16:creationId xmlns:a16="http://schemas.microsoft.com/office/drawing/2014/main" id="{D4D17F84-9B14-4C8A-F0A5-86A114187DFC}"/>
              </a:ext>
            </a:extLst>
          </p:cNvPr>
          <p:cNvSpPr/>
          <p:nvPr/>
        </p:nvSpPr>
        <p:spPr>
          <a:xfrm>
            <a:off x="1542465" y="3259815"/>
            <a:ext cx="1217988" cy="6305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椭圆 14">
            <a:extLst>
              <a:ext uri="{FF2B5EF4-FFF2-40B4-BE49-F238E27FC236}">
                <a16:creationId xmlns:a16="http://schemas.microsoft.com/office/drawing/2014/main" id="{361D7A0C-82EE-6A54-4946-C259AEC6E5B1}"/>
              </a:ext>
            </a:extLst>
          </p:cNvPr>
          <p:cNvSpPr/>
          <p:nvPr/>
        </p:nvSpPr>
        <p:spPr>
          <a:xfrm>
            <a:off x="319683" y="1553424"/>
            <a:ext cx="553752" cy="55375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8</a:t>
            </a:r>
            <a:endParaRPr lang="LID4096" sz="2800"/>
          </a:p>
        </p:txBody>
      </p:sp>
    </p:spTree>
    <p:extLst>
      <p:ext uri="{BB962C8B-B14F-4D97-AF65-F5344CB8AC3E}">
        <p14:creationId xmlns:p14="http://schemas.microsoft.com/office/powerpoint/2010/main" val="59949340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nsive English &amp; Classroom Management &gt; Teacher Course">
            <a:extLst>
              <a:ext uri="{FF2B5EF4-FFF2-40B4-BE49-F238E27FC236}">
                <a16:creationId xmlns:a16="http://schemas.microsoft.com/office/drawing/2014/main" id="{E3F6B285-EFD6-4EA1-B5F5-C5631E330A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Effect>
                      <a14:brightnessContrast bright="-40000"/>
                    </a14:imgEffect>
                  </a14:imgLayer>
                </a14:imgProps>
              </a:ext>
              <a:ext uri="{28A0092B-C50C-407E-A947-70E740481C1C}">
                <a14:useLocalDpi xmlns:a14="http://schemas.microsoft.com/office/drawing/2010/main" val="0"/>
              </a:ext>
            </a:extLst>
          </a:blip>
          <a:srcRect l="2880" t="12654" b="241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73408266-F8E4-4399-9494-5A886C748514}"/>
              </a:ext>
            </a:extLst>
          </p:cNvPr>
          <p:cNvSpPr txBox="1"/>
          <p:nvPr/>
        </p:nvSpPr>
        <p:spPr>
          <a:xfrm>
            <a:off x="127170" y="4188336"/>
            <a:ext cx="4333461" cy="2400657"/>
          </a:xfrm>
          <a:prstGeom prst="rect">
            <a:avLst/>
          </a:prstGeom>
          <a:noFill/>
        </p:spPr>
        <p:txBody>
          <a:bodyPr wrap="square" rtlCol="0">
            <a:spAutoFit/>
          </a:bodyPr>
          <a:lstStyle/>
          <a:p>
            <a:pPr algn="ctr"/>
            <a:r>
              <a:rPr lang="zh-CN" altLang="en-US"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rPr>
              <a:t>請尊重你的同學和導師</a:t>
            </a:r>
            <a:endParaRPr lang="en-US" altLang="zh-CN"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a:p>
            <a:pPr algn="ctr"/>
            <a:endParaRPr lang="en-US" altLang="zh-HK"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a:p>
            <a:pPr algn="ctr"/>
            <a:r>
              <a:rPr lang="en-US" altLang="zh-HK"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rPr>
              <a:t>Be respectful.  </a:t>
            </a:r>
          </a:p>
          <a:p>
            <a:pPr algn="ctr"/>
            <a:r>
              <a:rPr lang="en-US" altLang="zh-HK"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rPr>
              <a:t>Respect your classmates and teacher.</a:t>
            </a:r>
          </a:p>
          <a:p>
            <a:pPr algn="ctr"/>
            <a:endParaRPr lang="zh-HK" altLang="en-US"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p:txBody>
      </p:sp>
      <p:sp>
        <p:nvSpPr>
          <p:cNvPr id="9" name="文字方塊 8">
            <a:extLst>
              <a:ext uri="{FF2B5EF4-FFF2-40B4-BE49-F238E27FC236}">
                <a16:creationId xmlns:a16="http://schemas.microsoft.com/office/drawing/2014/main" id="{2A6684E3-0115-4FC8-B06C-72982E93D696}"/>
              </a:ext>
            </a:extLst>
          </p:cNvPr>
          <p:cNvSpPr txBox="1"/>
          <p:nvPr/>
        </p:nvSpPr>
        <p:spPr>
          <a:xfrm>
            <a:off x="4130438" y="4214965"/>
            <a:ext cx="4333461" cy="1631216"/>
          </a:xfrm>
          <a:prstGeom prst="rect">
            <a:avLst/>
          </a:prstGeom>
          <a:noFill/>
        </p:spPr>
        <p:txBody>
          <a:bodyPr wrap="square" rtlCol="0">
            <a:spAutoFit/>
          </a:bodyPr>
          <a:lstStyle/>
          <a:p>
            <a:pPr algn="ctr"/>
            <a:r>
              <a:rPr lang="zh-CN" altLang="en-US"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rPr>
              <a:t>請正確使用器材</a:t>
            </a:r>
            <a:endParaRPr lang="en-US" altLang="zh-CN"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a:p>
            <a:pPr algn="ctr"/>
            <a:endParaRPr lang="en-US" altLang="zh-HK"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a:p>
            <a:pPr algn="ctr"/>
            <a:r>
              <a:rPr lang="en-US" altLang="zh-HK"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rPr>
              <a:t>Use equipment </a:t>
            </a:r>
          </a:p>
          <a:p>
            <a:pPr algn="ctr"/>
            <a:r>
              <a:rPr lang="en-US" altLang="zh-HK"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rPr>
              <a:t>only for class activities. </a:t>
            </a:r>
            <a:endParaRPr lang="zh-HK" altLang="en-US"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endParaRPr>
          </a:p>
        </p:txBody>
      </p:sp>
      <p:sp>
        <p:nvSpPr>
          <p:cNvPr id="16" name="文字方塊 15">
            <a:extLst>
              <a:ext uri="{FF2B5EF4-FFF2-40B4-BE49-F238E27FC236}">
                <a16:creationId xmlns:a16="http://schemas.microsoft.com/office/drawing/2014/main" id="{8AA235FD-4475-4892-8C8E-B1324E801C72}"/>
              </a:ext>
            </a:extLst>
          </p:cNvPr>
          <p:cNvSpPr txBox="1"/>
          <p:nvPr/>
        </p:nvSpPr>
        <p:spPr>
          <a:xfrm>
            <a:off x="7855128" y="4206087"/>
            <a:ext cx="4333461" cy="1631216"/>
          </a:xfrm>
          <a:prstGeom prst="rect">
            <a:avLst/>
          </a:prstGeom>
          <a:noFill/>
        </p:spPr>
        <p:txBody>
          <a:bodyPr wrap="square" rtlCol="0">
            <a:spAutoFit/>
          </a:bodyPr>
          <a:lstStyle/>
          <a:p>
            <a:pPr algn="ctr"/>
            <a:r>
              <a:rPr lang="zh-CN" altLang="en-US"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rPr>
              <a:t>盡情享受課堂樂趣吧！</a:t>
            </a:r>
            <a:endParaRPr lang="en-US" altLang="zh-HK"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a:p>
            <a:pPr algn="ctr"/>
            <a:endParaRPr lang="en-US" altLang="zh-HK"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a:p>
            <a:pPr algn="ctr"/>
            <a:r>
              <a:rPr lang="en-US" altLang="zh-HK"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rPr>
              <a:t>Be creative, active </a:t>
            </a:r>
          </a:p>
          <a:p>
            <a:pPr algn="ctr"/>
            <a:r>
              <a:rPr lang="en-US" altLang="zh-HK"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rPr>
              <a:t>and have fun!</a:t>
            </a:r>
            <a:endParaRPr lang="zh-HK" altLang="en-US"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endParaRPr>
          </a:p>
        </p:txBody>
      </p:sp>
      <p:sp>
        <p:nvSpPr>
          <p:cNvPr id="17" name="文字方塊 16">
            <a:extLst>
              <a:ext uri="{FF2B5EF4-FFF2-40B4-BE49-F238E27FC236}">
                <a16:creationId xmlns:a16="http://schemas.microsoft.com/office/drawing/2014/main" id="{4F604C0C-E751-40BB-A5A8-0C2E0A275429}"/>
              </a:ext>
            </a:extLst>
          </p:cNvPr>
          <p:cNvSpPr txBox="1"/>
          <p:nvPr/>
        </p:nvSpPr>
        <p:spPr>
          <a:xfrm flipH="1">
            <a:off x="4127924" y="127610"/>
            <a:ext cx="4333460" cy="1246495"/>
          </a:xfrm>
          <a:prstGeom prst="rect">
            <a:avLst/>
          </a:prstGeom>
          <a:noFill/>
        </p:spPr>
        <p:txBody>
          <a:bodyPr wrap="square" rtlCol="0">
            <a:spAutoFit/>
          </a:bodyPr>
          <a:lstStyle/>
          <a:p>
            <a:r>
              <a:rPr lang="en-US" altLang="zh-CN" sz="7500" b="1" spc="600">
                <a:solidFill>
                  <a:schemeClr val="bg1"/>
                </a:solidFill>
                <a:effectLst>
                  <a:outerShdw blurRad="38100" dist="38100" dir="2700000" algn="tl">
                    <a:srgbClr val="000000">
                      <a:alpha val="43137"/>
                    </a:srgbClr>
                  </a:outerShdw>
                </a:effectLst>
                <a:latin typeface="+mn-ea"/>
                <a:cs typeface="Century Gothic" charset="0"/>
              </a:rPr>
              <a:t>Rules</a:t>
            </a:r>
            <a:endParaRPr lang="zh-HK" altLang="en-US" sz="7500" b="1" spc="600">
              <a:solidFill>
                <a:schemeClr val="bg1"/>
              </a:solidFill>
              <a:effectLst>
                <a:outerShdw blurRad="38100" dist="38100" dir="2700000" algn="tl">
                  <a:srgbClr val="000000">
                    <a:alpha val="43137"/>
                  </a:srgbClr>
                </a:outerShdw>
              </a:effectLst>
              <a:latin typeface="+mn-ea"/>
              <a:cs typeface="Century Gothic" charset="0"/>
            </a:endParaRPr>
          </a:p>
        </p:txBody>
      </p:sp>
      <p:sp>
        <p:nvSpPr>
          <p:cNvPr id="28" name="文字方塊 27">
            <a:extLst>
              <a:ext uri="{FF2B5EF4-FFF2-40B4-BE49-F238E27FC236}">
                <a16:creationId xmlns:a16="http://schemas.microsoft.com/office/drawing/2014/main" id="{1B5F6E95-F596-483A-B1FC-E6B91178141E}"/>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pic>
        <p:nvPicPr>
          <p:cNvPr id="25" name="圖片 24">
            <a:extLst>
              <a:ext uri="{FF2B5EF4-FFF2-40B4-BE49-F238E27FC236}">
                <a16:creationId xmlns:a16="http://schemas.microsoft.com/office/drawing/2014/main" id="{3781D248-3F55-48D2-A2AC-3C6A9AF87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003" y="1416429"/>
            <a:ext cx="2855793" cy="2855793"/>
          </a:xfrm>
          <a:prstGeom prst="rect">
            <a:avLst/>
          </a:prstGeom>
        </p:spPr>
      </p:pic>
      <p:pic>
        <p:nvPicPr>
          <p:cNvPr id="35" name="圖片 34">
            <a:extLst>
              <a:ext uri="{FF2B5EF4-FFF2-40B4-BE49-F238E27FC236}">
                <a16:creationId xmlns:a16="http://schemas.microsoft.com/office/drawing/2014/main" id="{B8125DE2-4DF1-4B54-94FE-B5F5730658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273" y="1361059"/>
            <a:ext cx="2928148" cy="2928148"/>
          </a:xfrm>
          <a:prstGeom prst="rect">
            <a:avLst/>
          </a:prstGeom>
        </p:spPr>
      </p:pic>
      <p:pic>
        <p:nvPicPr>
          <p:cNvPr id="37" name="圖片 36">
            <a:extLst>
              <a:ext uri="{FF2B5EF4-FFF2-40B4-BE49-F238E27FC236}">
                <a16:creationId xmlns:a16="http://schemas.microsoft.com/office/drawing/2014/main" id="{75A34E1E-BA69-42C4-B157-4BA18ADBFB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1384" y="1328997"/>
            <a:ext cx="2992272" cy="2992272"/>
          </a:xfrm>
          <a:prstGeom prst="rect">
            <a:avLst/>
          </a:prstGeom>
        </p:spPr>
      </p:pic>
      <p:pic>
        <p:nvPicPr>
          <p:cNvPr id="12" name="圖片 11">
            <a:extLst>
              <a:ext uri="{FF2B5EF4-FFF2-40B4-BE49-F238E27FC236}">
                <a16:creationId xmlns:a16="http://schemas.microsoft.com/office/drawing/2014/main" id="{70692FBF-5C04-46A1-BC67-B49A5DB57CC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4040" t="21270" r="69794" b="33046"/>
          <a:stretch/>
        </p:blipFill>
        <p:spPr>
          <a:xfrm>
            <a:off x="171449" y="38781"/>
            <a:ext cx="1407142" cy="1736863"/>
          </a:xfrm>
          <a:prstGeom prst="rect">
            <a:avLst/>
          </a:prstGeom>
        </p:spPr>
      </p:pic>
    </p:spTree>
    <p:extLst>
      <p:ext uri="{BB962C8B-B14F-4D97-AF65-F5344CB8AC3E}">
        <p14:creationId xmlns:p14="http://schemas.microsoft.com/office/powerpoint/2010/main" val="1867558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094D2-1641-9B33-1B4D-25633B591A0C}"/>
            </a:ext>
          </a:extLst>
        </p:cNvPr>
        <p:cNvGrpSpPr/>
        <p:nvPr/>
      </p:nvGrpSpPr>
      <p:grpSpPr>
        <a:xfrm>
          <a:off x="0" y="0"/>
          <a:ext cx="0" cy="0"/>
          <a:chOff x="0" y="0"/>
          <a:chExt cx="0" cy="0"/>
        </a:xfrm>
      </p:grpSpPr>
      <p:sp>
        <p:nvSpPr>
          <p:cNvPr id="6" name="矩形 5">
            <a:extLst>
              <a:ext uri="{FF2B5EF4-FFF2-40B4-BE49-F238E27FC236}">
                <a16:creationId xmlns:a16="http://schemas.microsoft.com/office/drawing/2014/main" id="{8D50E0FD-0FB3-0F05-D0B9-80920FE97991}"/>
              </a:ext>
            </a:extLst>
          </p:cNvPr>
          <p:cNvSpPr/>
          <p:nvPr/>
        </p:nvSpPr>
        <p:spPr>
          <a:xfrm>
            <a:off x="0" y="1316581"/>
            <a:ext cx="4577443" cy="49998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7CAFFF52-C9B4-9814-AE86-86E08BF85ECA}"/>
              </a:ext>
            </a:extLst>
          </p:cNvPr>
          <p:cNvSpPr/>
          <p:nvPr/>
        </p:nvSpPr>
        <p:spPr>
          <a:xfrm>
            <a:off x="0" y="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40E51E8D-21EF-C7F4-48C0-D802DABBE920}"/>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B656AD9E-F296-FD33-44B3-AB4566C6AB8F}"/>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Some Problems </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7A9500A5-34F3-A7A0-74E4-53F86E78C68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CDEA74FD-80C7-C5AE-2EA1-6794A41FC23E}"/>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FE79740C-0771-6362-7087-56B0CEBF7AD0}"/>
              </a:ext>
            </a:extLst>
          </p:cNvPr>
          <p:cNvSpPr txBox="1"/>
          <p:nvPr/>
        </p:nvSpPr>
        <p:spPr>
          <a:xfrm>
            <a:off x="6933020" y="2287762"/>
            <a:ext cx="3453184" cy="2677656"/>
          </a:xfrm>
          <a:prstGeom prst="rect">
            <a:avLst/>
          </a:prstGeom>
          <a:noFill/>
        </p:spPr>
        <p:txBody>
          <a:bodyPr wrap="square" rtlCol="0">
            <a:spAutoFit/>
          </a:bodyPr>
          <a:lstStyle/>
          <a:p>
            <a:r>
              <a:rPr lang="en-US" sz="2800"/>
              <a:t>If you flip the camera to the side of the screen, you'll find that the image displayed on the screen is upside down.</a:t>
            </a:r>
            <a:endParaRPr lang="en-US" altLang="zh-CN" sz="2800"/>
          </a:p>
        </p:txBody>
      </p:sp>
      <p:pic>
        <p:nvPicPr>
          <p:cNvPr id="18" name="图片 17" descr="图片包含 室内, 男人, 电脑&#10;&#10;AI 生成的内容可能不正确。">
            <a:extLst>
              <a:ext uri="{FF2B5EF4-FFF2-40B4-BE49-F238E27FC236}">
                <a16:creationId xmlns:a16="http://schemas.microsoft.com/office/drawing/2014/main" id="{60EB723B-B16E-EAF7-2BC7-94CEE6C40C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9427" t="40768" r="34458" b="29981"/>
          <a:stretch>
            <a:fillRect/>
          </a:stretch>
        </p:blipFill>
        <p:spPr>
          <a:xfrm>
            <a:off x="335258" y="1575128"/>
            <a:ext cx="3959926" cy="4276623"/>
          </a:xfrm>
          <a:prstGeom prst="rect">
            <a:avLst/>
          </a:prstGeom>
        </p:spPr>
      </p:pic>
      <p:sp>
        <p:nvSpPr>
          <p:cNvPr id="4" name="矩形 3">
            <a:extLst>
              <a:ext uri="{FF2B5EF4-FFF2-40B4-BE49-F238E27FC236}">
                <a16:creationId xmlns:a16="http://schemas.microsoft.com/office/drawing/2014/main" id="{9C26CC52-A91D-E1BA-581A-0134C953DA47}"/>
              </a:ext>
            </a:extLst>
          </p:cNvPr>
          <p:cNvSpPr/>
          <p:nvPr/>
        </p:nvSpPr>
        <p:spPr>
          <a:xfrm>
            <a:off x="956037" y="3364302"/>
            <a:ext cx="1788543" cy="123645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855851562"/>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7A140-8015-1C86-A158-8892A84DA591}"/>
            </a:ext>
          </a:extLst>
        </p:cNvPr>
        <p:cNvGrpSpPr/>
        <p:nvPr/>
      </p:nvGrpSpPr>
      <p:grpSpPr>
        <a:xfrm>
          <a:off x="0" y="0"/>
          <a:ext cx="0" cy="0"/>
          <a:chOff x="0" y="0"/>
          <a:chExt cx="0" cy="0"/>
        </a:xfrm>
      </p:grpSpPr>
      <p:pic>
        <p:nvPicPr>
          <p:cNvPr id="6" name="图片 5" descr="图形用户界面, 文本, 应用程序&#10;&#10;AI 生成的内容可能不正确。">
            <a:extLst>
              <a:ext uri="{FF2B5EF4-FFF2-40B4-BE49-F238E27FC236}">
                <a16:creationId xmlns:a16="http://schemas.microsoft.com/office/drawing/2014/main" id="{5D949F29-2D92-9263-0924-61ED4DD79CC4}"/>
              </a:ext>
            </a:extLst>
          </p:cNvPr>
          <p:cNvPicPr>
            <a:picLocks noChangeAspect="1"/>
          </p:cNvPicPr>
          <p:nvPr/>
        </p:nvPicPr>
        <p:blipFill>
          <a:blip r:embed="rId2"/>
          <a:stretch>
            <a:fillRect/>
          </a:stretch>
        </p:blipFill>
        <p:spPr>
          <a:xfrm>
            <a:off x="355362" y="1545438"/>
            <a:ext cx="6056904" cy="4536809"/>
          </a:xfrm>
          <a:prstGeom prst="rect">
            <a:avLst/>
          </a:prstGeom>
        </p:spPr>
      </p:pic>
      <p:sp>
        <p:nvSpPr>
          <p:cNvPr id="2" name="矩形 1">
            <a:extLst>
              <a:ext uri="{FF2B5EF4-FFF2-40B4-BE49-F238E27FC236}">
                <a16:creationId xmlns:a16="http://schemas.microsoft.com/office/drawing/2014/main" id="{7C8C8F47-B3B1-D306-C51F-45AB7D1EEE2B}"/>
              </a:ext>
            </a:extLst>
          </p:cNvPr>
          <p:cNvSpPr/>
          <p:nvPr/>
        </p:nvSpPr>
        <p:spPr>
          <a:xfrm>
            <a:off x="0" y="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BE42DFFF-6B39-0E3B-9C16-A32CE429EF77}"/>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212F359B-9E27-F282-0547-2BA5F31E7A1B}"/>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Change the Direction of Screen</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A610ED89-8752-1FA6-162B-7D691A7503D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522C00E2-3552-9D0F-9BA5-C174320B11D4}"/>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9" name="矩形 8">
            <a:extLst>
              <a:ext uri="{FF2B5EF4-FFF2-40B4-BE49-F238E27FC236}">
                <a16:creationId xmlns:a16="http://schemas.microsoft.com/office/drawing/2014/main" id="{4F899F26-0D70-DFE2-90F2-7091CEF70890}"/>
              </a:ext>
            </a:extLst>
          </p:cNvPr>
          <p:cNvSpPr/>
          <p:nvPr/>
        </p:nvSpPr>
        <p:spPr>
          <a:xfrm>
            <a:off x="3204824" y="3119172"/>
            <a:ext cx="2781908" cy="22510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椭圆 14">
            <a:extLst>
              <a:ext uri="{FF2B5EF4-FFF2-40B4-BE49-F238E27FC236}">
                <a16:creationId xmlns:a16="http://schemas.microsoft.com/office/drawing/2014/main" id="{EC8833CD-6021-882C-E56A-8E86DE7A5122}"/>
              </a:ext>
            </a:extLst>
          </p:cNvPr>
          <p:cNvSpPr/>
          <p:nvPr/>
        </p:nvSpPr>
        <p:spPr>
          <a:xfrm>
            <a:off x="319683" y="1553424"/>
            <a:ext cx="553752" cy="55375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9</a:t>
            </a:r>
            <a:endParaRPr lang="LID4096" sz="2800"/>
          </a:p>
        </p:txBody>
      </p:sp>
      <p:sp>
        <p:nvSpPr>
          <p:cNvPr id="19" name="文本框 18">
            <a:extLst>
              <a:ext uri="{FF2B5EF4-FFF2-40B4-BE49-F238E27FC236}">
                <a16:creationId xmlns:a16="http://schemas.microsoft.com/office/drawing/2014/main" id="{FADC31B9-9BBC-2B7A-A5D0-C019EA9EFC3F}"/>
              </a:ext>
            </a:extLst>
          </p:cNvPr>
          <p:cNvSpPr txBox="1"/>
          <p:nvPr/>
        </p:nvSpPr>
        <p:spPr>
          <a:xfrm>
            <a:off x="7155997" y="2477555"/>
            <a:ext cx="4721149" cy="2677656"/>
          </a:xfrm>
          <a:prstGeom prst="rect">
            <a:avLst/>
          </a:prstGeom>
          <a:noFill/>
        </p:spPr>
        <p:txBody>
          <a:bodyPr wrap="square" rtlCol="0">
            <a:spAutoFit/>
          </a:bodyPr>
          <a:lstStyle/>
          <a:p>
            <a:r>
              <a:rPr lang="en-US" sz="2800"/>
              <a:t>To solve this problem, we need to change the direction of the screen.</a:t>
            </a:r>
          </a:p>
          <a:p>
            <a:endParaRPr lang="en-US" altLang="zh-CN" sz="2800"/>
          </a:p>
          <a:p>
            <a:r>
              <a:rPr lang="en-US" altLang="zh-CN" sz="2800"/>
              <a:t>Chose the last two blocks above face tracking</a:t>
            </a:r>
          </a:p>
        </p:txBody>
      </p:sp>
    </p:spTree>
    <p:extLst>
      <p:ext uri="{BB962C8B-B14F-4D97-AF65-F5344CB8AC3E}">
        <p14:creationId xmlns:p14="http://schemas.microsoft.com/office/powerpoint/2010/main" val="4208464618"/>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5CDD2-C2C7-6668-47B6-8376AB62FF58}"/>
            </a:ext>
          </a:extLst>
        </p:cNvPr>
        <p:cNvGrpSpPr/>
        <p:nvPr/>
      </p:nvGrpSpPr>
      <p:grpSpPr>
        <a:xfrm>
          <a:off x="0" y="0"/>
          <a:ext cx="0" cy="0"/>
          <a:chOff x="0" y="0"/>
          <a:chExt cx="0" cy="0"/>
        </a:xfrm>
      </p:grpSpPr>
      <p:pic>
        <p:nvPicPr>
          <p:cNvPr id="11" name="图片 10" descr="蓝色的截图图&#10;&#10;AI 生成的内容可能不正确。">
            <a:extLst>
              <a:ext uri="{FF2B5EF4-FFF2-40B4-BE49-F238E27FC236}">
                <a16:creationId xmlns:a16="http://schemas.microsoft.com/office/drawing/2014/main" id="{5CDBC771-DB63-F3D9-D441-7D4EE692715A}"/>
              </a:ext>
            </a:extLst>
          </p:cNvPr>
          <p:cNvPicPr>
            <a:picLocks noChangeAspect="1"/>
          </p:cNvPicPr>
          <p:nvPr/>
        </p:nvPicPr>
        <p:blipFill>
          <a:blip r:embed="rId2"/>
          <a:stretch>
            <a:fillRect/>
          </a:stretch>
        </p:blipFill>
        <p:spPr>
          <a:xfrm>
            <a:off x="840224" y="1551761"/>
            <a:ext cx="5963100" cy="4524164"/>
          </a:xfrm>
          <a:prstGeom prst="rect">
            <a:avLst/>
          </a:prstGeom>
        </p:spPr>
      </p:pic>
      <p:sp>
        <p:nvSpPr>
          <p:cNvPr id="2" name="矩形 1">
            <a:extLst>
              <a:ext uri="{FF2B5EF4-FFF2-40B4-BE49-F238E27FC236}">
                <a16:creationId xmlns:a16="http://schemas.microsoft.com/office/drawing/2014/main" id="{3E04E8EB-84BC-7394-1D06-D6C65485554F}"/>
              </a:ext>
            </a:extLst>
          </p:cNvPr>
          <p:cNvSpPr/>
          <p:nvPr/>
        </p:nvSpPr>
        <p:spPr>
          <a:xfrm>
            <a:off x="0" y="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D4064728-230A-482D-C187-AEB4FEA7B09B}"/>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9055EFC7-B4DC-FBF4-CD7E-29D15C1959A5}"/>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Change the Direction of Screen</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1F9A7F11-FDA9-8007-1E15-17C9A8A2941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7C4EDC86-DF89-64A5-679D-EF4AC59B4EDC}"/>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2FCD5C42-E0BB-370D-C355-ADFD12BED469}"/>
              </a:ext>
            </a:extLst>
          </p:cNvPr>
          <p:cNvSpPr txBox="1"/>
          <p:nvPr/>
        </p:nvSpPr>
        <p:spPr>
          <a:xfrm>
            <a:off x="7591162" y="2415233"/>
            <a:ext cx="4052043" cy="2246769"/>
          </a:xfrm>
          <a:prstGeom prst="rect">
            <a:avLst/>
          </a:prstGeom>
          <a:noFill/>
        </p:spPr>
        <p:txBody>
          <a:bodyPr wrap="square" rtlCol="0">
            <a:spAutoFit/>
          </a:bodyPr>
          <a:lstStyle/>
          <a:p>
            <a:r>
              <a:rPr lang="en-US" altLang="zh-CN" sz="2800"/>
              <a:t>Pressing the button A on KOI2 will rotate the screen forward; pressing the button B will rotate the screen backward.</a:t>
            </a:r>
          </a:p>
        </p:txBody>
      </p:sp>
      <p:sp>
        <p:nvSpPr>
          <p:cNvPr id="9" name="矩形 8">
            <a:extLst>
              <a:ext uri="{FF2B5EF4-FFF2-40B4-BE49-F238E27FC236}">
                <a16:creationId xmlns:a16="http://schemas.microsoft.com/office/drawing/2014/main" id="{685B7F41-DAFE-4CF9-7703-54FE2FFD0E16}"/>
              </a:ext>
            </a:extLst>
          </p:cNvPr>
          <p:cNvSpPr/>
          <p:nvPr/>
        </p:nvSpPr>
        <p:spPr>
          <a:xfrm>
            <a:off x="910198" y="4324709"/>
            <a:ext cx="2799160" cy="161423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椭圆 14">
            <a:extLst>
              <a:ext uri="{FF2B5EF4-FFF2-40B4-BE49-F238E27FC236}">
                <a16:creationId xmlns:a16="http://schemas.microsoft.com/office/drawing/2014/main" id="{8E2EF99B-2F50-8049-4DE3-DB1885A910C5}"/>
              </a:ext>
            </a:extLst>
          </p:cNvPr>
          <p:cNvSpPr/>
          <p:nvPr/>
        </p:nvSpPr>
        <p:spPr>
          <a:xfrm>
            <a:off x="319683" y="1553424"/>
            <a:ext cx="788633" cy="79296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10</a:t>
            </a:r>
            <a:endParaRPr lang="LID4096" sz="2800"/>
          </a:p>
        </p:txBody>
      </p:sp>
    </p:spTree>
    <p:extLst>
      <p:ext uri="{BB962C8B-B14F-4D97-AF65-F5344CB8AC3E}">
        <p14:creationId xmlns:p14="http://schemas.microsoft.com/office/powerpoint/2010/main" val="4189932341"/>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6198C53-C41E-4F6D-9BBB-77062EA8B3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498" b="90657" l="9897" r="89897">
                        <a14:foregroundMark x1="41856" y1="8131" x2="63711" y2="8478"/>
                        <a14:foregroundMark x1="59794" y1="5017" x2="64330" y2="4671"/>
                        <a14:foregroundMark x1="42474" y1="81661" x2="61237" y2="81661"/>
                        <a14:foregroundMark x1="61237" y1="81661" x2="66392" y2="81661"/>
                        <a14:foregroundMark x1="21856" y1="90657" x2="24742" y2="90657"/>
                      </a14:backgroundRemoval>
                    </a14:imgEffect>
                  </a14:imgLayer>
                </a14:imgProps>
              </a:ext>
            </a:extLst>
          </a:blip>
          <a:stretch>
            <a:fillRect/>
          </a:stretch>
        </p:blipFill>
        <p:spPr>
          <a:xfrm>
            <a:off x="5199130" y="993812"/>
            <a:ext cx="1862867" cy="2220077"/>
          </a:xfrm>
          <a:prstGeom prst="rect">
            <a:avLst/>
          </a:prstGeom>
        </p:spPr>
      </p:pic>
      <p:sp>
        <p:nvSpPr>
          <p:cNvPr id="7" name="矩形 6">
            <a:extLst>
              <a:ext uri="{FF2B5EF4-FFF2-40B4-BE49-F238E27FC236}">
                <a16:creationId xmlns:a16="http://schemas.microsoft.com/office/drawing/2014/main" id="{802C4547-639C-4CA3-B6FF-F6219171B013}"/>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8" name="文字方塊 7">
            <a:extLst>
              <a:ext uri="{FF2B5EF4-FFF2-40B4-BE49-F238E27FC236}">
                <a16:creationId xmlns:a16="http://schemas.microsoft.com/office/drawing/2014/main" id="{6A024117-1448-4142-A5D5-10CD0EC2234F}"/>
              </a:ext>
            </a:extLst>
          </p:cNvPr>
          <p:cNvSpPr txBox="1"/>
          <p:nvPr/>
        </p:nvSpPr>
        <p:spPr>
          <a:xfrm flipH="1">
            <a:off x="-34863" y="3429000"/>
            <a:ext cx="12330854" cy="707886"/>
          </a:xfrm>
          <a:prstGeom prst="rect">
            <a:avLst/>
          </a:prstGeom>
          <a:noFill/>
        </p:spPr>
        <p:txBody>
          <a:bodyPr wrap="square" lIns="91440" tIns="45720" rIns="91440" bIns="45720" rtlCol="0" anchor="t">
            <a:spAutoFit/>
          </a:bodyPr>
          <a:lstStyle/>
          <a:p>
            <a:pPr algn="ctr"/>
            <a:r>
              <a:rPr lang="en-US" altLang="zh-CN" sz="4000" b="1">
                <a:solidFill>
                  <a:schemeClr val="bg1"/>
                </a:solidFill>
                <a:effectLst>
                  <a:outerShdw blurRad="38100" dist="38100" dir="2700000" algn="tl">
                    <a:srgbClr val="000000">
                      <a:alpha val="43137"/>
                    </a:srgbClr>
                  </a:outerShdw>
                </a:effectLst>
                <a:latin typeface="DengXian"/>
                <a:ea typeface="DengXian"/>
                <a:cs typeface="Century Gothic" charset="0"/>
              </a:rPr>
              <a:t>Experience Facial Tracing</a:t>
            </a:r>
            <a:endParaRPr lang="zh-TW" altLang="en-US" sz="4000" b="1">
              <a:solidFill>
                <a:schemeClr val="bg1"/>
              </a:solidFill>
              <a:effectLst>
                <a:outerShdw blurRad="38100" dist="38100" dir="2700000" algn="tl">
                  <a:srgbClr val="000000">
                    <a:alpha val="43137"/>
                  </a:srgbClr>
                </a:outerShdw>
              </a:effectLst>
              <a:latin typeface="DengXian"/>
              <a:ea typeface="DengXian"/>
              <a:cs typeface="Century Gothic" charset="0"/>
            </a:endParaRPr>
          </a:p>
        </p:txBody>
      </p:sp>
      <p:pic>
        <p:nvPicPr>
          <p:cNvPr id="6" name="圖片 5">
            <a:extLst>
              <a:ext uri="{FF2B5EF4-FFF2-40B4-BE49-F238E27FC236}">
                <a16:creationId xmlns:a16="http://schemas.microsoft.com/office/drawing/2014/main" id="{F0107294-00C8-47F8-824F-D721AB4E6A5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9" name="文字方塊 8">
            <a:extLst>
              <a:ext uri="{FF2B5EF4-FFF2-40B4-BE49-F238E27FC236}">
                <a16:creationId xmlns:a16="http://schemas.microsoft.com/office/drawing/2014/main" id="{C0E1AAC6-9303-409C-8BC3-E4F9C4D01384}"/>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169281441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71100-7D29-8FF0-E609-1A4219E882E9}"/>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C3E3A3C5-12F8-6D8D-5BEE-896C79079AF2}"/>
              </a:ext>
            </a:extLst>
          </p:cNvPr>
          <p:cNvSpPr/>
          <p:nvPr/>
        </p:nvSpPr>
        <p:spPr>
          <a:xfrm>
            <a:off x="0" y="1316581"/>
            <a:ext cx="4577443" cy="49998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DEC1619D-4D66-FF6C-14B6-F8EEC9978D59}"/>
              </a:ext>
            </a:extLst>
          </p:cNvPr>
          <p:cNvSpPr/>
          <p:nvPr/>
        </p:nvSpPr>
        <p:spPr>
          <a:xfrm>
            <a:off x="0" y="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F4831F1D-AEA7-817F-64F5-CB99BECD3A0F}"/>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C4AADBF8-5288-3BCA-830A-92664CCA5B92}"/>
              </a:ext>
            </a:extLst>
          </p:cNvPr>
          <p:cNvSpPr/>
          <p:nvPr/>
        </p:nvSpPr>
        <p:spPr>
          <a:xfrm>
            <a:off x="1704174" y="327198"/>
            <a:ext cx="8783652" cy="707886"/>
          </a:xfrm>
          <a:prstGeom prst="rect">
            <a:avLst/>
          </a:prstGeom>
        </p:spPr>
        <p:txBody>
          <a:bodyPr wrap="square" lIns="91440" tIns="45720" rIns="91440" bIns="45720" anchor="t">
            <a:spAutoFit/>
          </a:bodyPr>
          <a:lstStyle/>
          <a:p>
            <a:pPr algn="ctr"/>
            <a:r>
              <a:rPr lang="en-US" sz="4000" b="1">
                <a:solidFill>
                  <a:schemeClr val="bg1"/>
                </a:solidFill>
                <a:effectLst>
                  <a:outerShdw blurRad="38100" dist="38100" dir="2700000" algn="tl">
                    <a:srgbClr val="000000">
                      <a:alpha val="43137"/>
                    </a:srgbClr>
                  </a:outerShdw>
                </a:effectLst>
                <a:latin typeface="DengXian"/>
                <a:ea typeface="DengXian"/>
                <a:cs typeface="Century Gothic" charset="0"/>
              </a:rPr>
              <a:t>Facial Tracing </a:t>
            </a:r>
            <a:r>
              <a:rPr lang="en-US" altLang="zh-CN" sz="3500" b="1">
                <a:solidFill>
                  <a:schemeClr val="bg1"/>
                </a:solidFill>
                <a:effectLst>
                  <a:outerShdw blurRad="38100" dist="38100" dir="2700000" algn="tl">
                    <a:srgbClr val="000000">
                      <a:alpha val="43137"/>
                    </a:srgbClr>
                  </a:outerShdw>
                </a:effectLst>
                <a:latin typeface="等线"/>
                <a:ea typeface="等线"/>
                <a:cs typeface="Century Gothic" charset="0"/>
              </a:rPr>
              <a:t>Task</a:t>
            </a:r>
            <a:endParaRPr lang="zh-TW" altLang="en-US" sz="3500" b="1">
              <a:solidFill>
                <a:schemeClr val="bg1"/>
              </a:solidFill>
              <a:effectLst>
                <a:outerShdw blurRad="38100" dist="38100" dir="2700000" algn="tl">
                  <a:srgbClr val="000000">
                    <a:alpha val="43137"/>
                  </a:srgbClr>
                </a:outerShdw>
              </a:effectLst>
              <a:latin typeface="等线"/>
              <a:ea typeface="等线"/>
              <a:cs typeface="Century Gothic" charset="0"/>
            </a:endParaRPr>
          </a:p>
        </p:txBody>
      </p:sp>
      <p:pic>
        <p:nvPicPr>
          <p:cNvPr id="7" name="圖片 6">
            <a:extLst>
              <a:ext uri="{FF2B5EF4-FFF2-40B4-BE49-F238E27FC236}">
                <a16:creationId xmlns:a16="http://schemas.microsoft.com/office/drawing/2014/main" id="{D9BCD2D0-4C3F-A015-2D5C-B6042F02813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5D238F1C-95FD-3F98-DB0A-6FB81BD3AC2A}"/>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6" name="文本框 5">
            <a:extLst>
              <a:ext uri="{FF2B5EF4-FFF2-40B4-BE49-F238E27FC236}">
                <a16:creationId xmlns:a16="http://schemas.microsoft.com/office/drawing/2014/main" id="{EBD00D85-D6C2-12C1-379F-7CD8F4B9EE8C}"/>
              </a:ext>
            </a:extLst>
          </p:cNvPr>
          <p:cNvSpPr txBox="1"/>
          <p:nvPr/>
        </p:nvSpPr>
        <p:spPr>
          <a:xfrm>
            <a:off x="5045015" y="2713498"/>
            <a:ext cx="7146985" cy="2246769"/>
          </a:xfrm>
          <a:prstGeom prst="rect">
            <a:avLst/>
          </a:prstGeom>
          <a:noFill/>
        </p:spPr>
        <p:txBody>
          <a:bodyPr wrap="square" lIns="91440" tIns="45720" rIns="91440" bIns="45720" anchor="t">
            <a:spAutoFit/>
          </a:bodyPr>
          <a:lstStyle/>
          <a:p>
            <a:r>
              <a:rPr lang="LID4096" sz="2800"/>
              <a:t>Attempting to implement the following function: </a:t>
            </a:r>
            <a:endParaRPr lang="en-US" sz="2800"/>
          </a:p>
          <a:p>
            <a:r>
              <a:rPr lang="LID4096" sz="2800"/>
              <a:t>Display a checkmark</a:t>
            </a:r>
            <a:r>
              <a:rPr lang="en-US" sz="2800"/>
              <a:t>(</a:t>
            </a:r>
            <a:r>
              <a:rPr lang="zh-CN" altLang="en-US" sz="2800">
                <a:ea typeface="等线"/>
              </a:rPr>
              <a:t>√</a:t>
            </a:r>
            <a:r>
              <a:rPr lang="en-US" sz="2800"/>
              <a:t>)</a:t>
            </a:r>
            <a:r>
              <a:rPr lang="LID4096" sz="2800"/>
              <a:t> in micro:bit when a face is in the center of the</a:t>
            </a:r>
            <a:r>
              <a:rPr lang="en-US" sz="2800"/>
              <a:t>, otherwise display an error mark (X)</a:t>
            </a:r>
            <a:r>
              <a:rPr lang="LID4096" sz="2800"/>
              <a:t>.</a:t>
            </a:r>
            <a:endParaRPr lang="LID4096" sz="2800">
              <a:ea typeface="Calibri"/>
              <a:cs typeface="Calibri"/>
            </a:endParaRPr>
          </a:p>
        </p:txBody>
      </p:sp>
      <p:pic>
        <p:nvPicPr>
          <p:cNvPr id="18" name="图片 17" descr="图片包含 游戏机, 桌子, 仪表, 键盘&#10;&#10;AI 生成的内容可能不正确。">
            <a:extLst>
              <a:ext uri="{FF2B5EF4-FFF2-40B4-BE49-F238E27FC236}">
                <a16:creationId xmlns:a16="http://schemas.microsoft.com/office/drawing/2014/main" id="{15B53FA0-38F7-1FA5-9952-F1750992CFE2}"/>
              </a:ext>
            </a:extLst>
          </p:cNvPr>
          <p:cNvPicPr>
            <a:picLocks noChangeAspect="1"/>
          </p:cNvPicPr>
          <p:nvPr/>
        </p:nvPicPr>
        <p:blipFill>
          <a:blip r:embed="rId3">
            <a:extLst>
              <a:ext uri="{28A0092B-C50C-407E-A947-70E740481C1C}">
                <a14:useLocalDpi xmlns:a14="http://schemas.microsoft.com/office/drawing/2010/main" val="0"/>
              </a:ext>
            </a:extLst>
          </a:blip>
          <a:srcRect t="27086" r="19476" b="17819"/>
          <a:stretch>
            <a:fillRect/>
          </a:stretch>
        </p:blipFill>
        <p:spPr>
          <a:xfrm>
            <a:off x="221828" y="1924657"/>
            <a:ext cx="4141758" cy="3778371"/>
          </a:xfrm>
          <a:prstGeom prst="rect">
            <a:avLst/>
          </a:prstGeom>
        </p:spPr>
      </p:pic>
    </p:spTree>
    <p:extLst>
      <p:ext uri="{BB962C8B-B14F-4D97-AF65-F5344CB8AC3E}">
        <p14:creationId xmlns:p14="http://schemas.microsoft.com/office/powerpoint/2010/main" val="2649953811"/>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F2A6A-29DF-C5F8-9257-DF15B219E7B8}"/>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1DE91248-2B8D-127F-0199-A15031DF9D0C}"/>
              </a:ext>
            </a:extLst>
          </p:cNvPr>
          <p:cNvSpPr/>
          <p:nvPr/>
        </p:nvSpPr>
        <p:spPr>
          <a:xfrm>
            <a:off x="0" y="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C01BA31F-B2B4-E434-D52D-06E0555014BB}"/>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738C5AFF-241F-EE30-F309-ED6076A4B2F7}"/>
              </a:ext>
            </a:extLst>
          </p:cNvPr>
          <p:cNvSpPr/>
          <p:nvPr/>
        </p:nvSpPr>
        <p:spPr>
          <a:xfrm>
            <a:off x="1704174" y="327198"/>
            <a:ext cx="8783652" cy="707886"/>
          </a:xfrm>
          <a:prstGeom prst="rect">
            <a:avLst/>
          </a:prstGeom>
        </p:spPr>
        <p:txBody>
          <a:bodyPr wrap="square" lIns="91440" tIns="45720" rIns="91440" bIns="45720" anchor="t">
            <a:spAutoFit/>
          </a:bodyPr>
          <a:lstStyle/>
          <a:p>
            <a:pPr algn="ctr"/>
            <a:r>
              <a:rPr lang="en-US" sz="4000" b="1">
                <a:solidFill>
                  <a:schemeClr val="bg1"/>
                </a:solidFill>
                <a:effectLst>
                  <a:outerShdw blurRad="38100" dist="38100" dir="2700000" algn="tl">
                    <a:srgbClr val="000000">
                      <a:alpha val="43137"/>
                    </a:srgbClr>
                  </a:outerShdw>
                </a:effectLst>
                <a:latin typeface="DengXian"/>
                <a:ea typeface="DengXian"/>
                <a:cs typeface="+mn-lt"/>
              </a:rPr>
              <a:t>Facial Tracing </a:t>
            </a:r>
            <a:r>
              <a:rPr lang="en-US" sz="3500" b="1">
                <a:solidFill>
                  <a:schemeClr val="bg1"/>
                </a:solidFill>
                <a:effectLst>
                  <a:outerShdw blurRad="38100" dist="38100" dir="2700000" algn="tl">
                    <a:srgbClr val="000000">
                      <a:alpha val="43137"/>
                    </a:srgbClr>
                  </a:outerShdw>
                </a:effectLst>
                <a:ea typeface="+mn-lt"/>
                <a:cs typeface="+mn-lt"/>
              </a:rPr>
              <a:t>Task</a:t>
            </a:r>
            <a:endParaRPr lang="en-US" sz="3500">
              <a:solidFill>
                <a:schemeClr val="bg1"/>
              </a:solidFill>
              <a:effectLst>
                <a:outerShdw blurRad="38100" dist="38100" dir="2700000" algn="tl">
                  <a:srgbClr val="000000">
                    <a:alpha val="43137"/>
                  </a:srgbClr>
                </a:outerShdw>
              </a:effectLst>
              <a:ea typeface="+mn-lt"/>
              <a:cs typeface="+mn-lt"/>
            </a:endParaRPr>
          </a:p>
        </p:txBody>
      </p:sp>
      <p:pic>
        <p:nvPicPr>
          <p:cNvPr id="7" name="圖片 6">
            <a:extLst>
              <a:ext uri="{FF2B5EF4-FFF2-40B4-BE49-F238E27FC236}">
                <a16:creationId xmlns:a16="http://schemas.microsoft.com/office/drawing/2014/main" id="{B058F532-1F2D-BAF2-7BCE-F9428277D42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25FAFF21-5FD4-CF60-8263-C6B2428B8209}"/>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pic>
        <p:nvPicPr>
          <p:cNvPr id="15" name="图片 14" descr="图形用户界面, 应用程序&#10;&#10;AI 生成的内容可能不正确。">
            <a:extLst>
              <a:ext uri="{FF2B5EF4-FFF2-40B4-BE49-F238E27FC236}">
                <a16:creationId xmlns:a16="http://schemas.microsoft.com/office/drawing/2014/main" id="{A87B58E4-8D92-8440-20AD-15E8DD0ECEE1}"/>
              </a:ext>
            </a:extLst>
          </p:cNvPr>
          <p:cNvPicPr>
            <a:picLocks noChangeAspect="1"/>
          </p:cNvPicPr>
          <p:nvPr/>
        </p:nvPicPr>
        <p:blipFill>
          <a:blip r:embed="rId3"/>
          <a:stretch>
            <a:fillRect/>
          </a:stretch>
        </p:blipFill>
        <p:spPr>
          <a:xfrm>
            <a:off x="4529719" y="1391153"/>
            <a:ext cx="7662281" cy="3219833"/>
          </a:xfrm>
          <a:prstGeom prst="rect">
            <a:avLst/>
          </a:prstGeom>
        </p:spPr>
      </p:pic>
      <p:pic>
        <p:nvPicPr>
          <p:cNvPr id="5" name="图片 4" descr="图形用户界面, 文本, 应用程序&#10;&#10;AI 生成的内容可能不正确。">
            <a:extLst>
              <a:ext uri="{FF2B5EF4-FFF2-40B4-BE49-F238E27FC236}">
                <a16:creationId xmlns:a16="http://schemas.microsoft.com/office/drawing/2014/main" id="{AE48D63E-D415-E66C-1C60-D808B1F356E9}"/>
              </a:ext>
            </a:extLst>
          </p:cNvPr>
          <p:cNvPicPr>
            <a:picLocks noChangeAspect="1"/>
          </p:cNvPicPr>
          <p:nvPr/>
        </p:nvPicPr>
        <p:blipFill>
          <a:blip r:embed="rId4"/>
          <a:stretch>
            <a:fillRect/>
          </a:stretch>
        </p:blipFill>
        <p:spPr>
          <a:xfrm>
            <a:off x="47510" y="1603403"/>
            <a:ext cx="4482209" cy="2727058"/>
          </a:xfrm>
          <a:prstGeom prst="rect">
            <a:avLst/>
          </a:prstGeom>
        </p:spPr>
      </p:pic>
      <p:sp>
        <p:nvSpPr>
          <p:cNvPr id="9" name="矩形 8">
            <a:extLst>
              <a:ext uri="{FF2B5EF4-FFF2-40B4-BE49-F238E27FC236}">
                <a16:creationId xmlns:a16="http://schemas.microsoft.com/office/drawing/2014/main" id="{415FFEDD-81BA-54C5-AFAF-4DB58BD84D30}"/>
              </a:ext>
            </a:extLst>
          </p:cNvPr>
          <p:cNvSpPr/>
          <p:nvPr/>
        </p:nvSpPr>
        <p:spPr>
          <a:xfrm>
            <a:off x="280717" y="3421586"/>
            <a:ext cx="2502740" cy="6328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文本框 10">
            <a:extLst>
              <a:ext uri="{FF2B5EF4-FFF2-40B4-BE49-F238E27FC236}">
                <a16:creationId xmlns:a16="http://schemas.microsoft.com/office/drawing/2014/main" id="{BE55239C-E979-A7C7-F22C-C7A87010C79D}"/>
              </a:ext>
            </a:extLst>
          </p:cNvPr>
          <p:cNvSpPr txBox="1"/>
          <p:nvPr/>
        </p:nvSpPr>
        <p:spPr>
          <a:xfrm>
            <a:off x="814682" y="5205237"/>
            <a:ext cx="10562635" cy="523220"/>
          </a:xfrm>
          <a:prstGeom prst="rect">
            <a:avLst/>
          </a:prstGeom>
          <a:noFill/>
        </p:spPr>
        <p:txBody>
          <a:bodyPr wrap="none" rtlCol="0">
            <a:spAutoFit/>
          </a:bodyPr>
          <a:lstStyle/>
          <a:p>
            <a:r>
              <a:rPr lang="en-US" altLang="zh-CN" sz="2800"/>
              <a:t>Use the “face tracking get x” to determine whether the face is at center</a:t>
            </a:r>
            <a:endParaRPr lang="LID4096" sz="2800"/>
          </a:p>
        </p:txBody>
      </p:sp>
    </p:spTree>
    <p:extLst>
      <p:ext uri="{BB962C8B-B14F-4D97-AF65-F5344CB8AC3E}">
        <p14:creationId xmlns:p14="http://schemas.microsoft.com/office/powerpoint/2010/main" val="535788513"/>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33CED8E-2E6A-4335-B55A-ED937FB34B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924" b="89764" l="9873" r="90764">
                        <a14:foregroundMark x1="47452" y1="8924" x2="57006" y2="9449"/>
                        <a14:foregroundMark x1="89172" y1="75328" x2="90764" y2="75066"/>
                        <a14:foregroundMark x1="62739" y1="68766" x2="62739" y2="68766"/>
                        <a14:foregroundMark x1="45860" y1="68766" x2="45860" y2="68766"/>
                      </a14:backgroundRemoval>
                    </a14:imgEffect>
                  </a14:imgLayer>
                </a14:imgProps>
              </a:ext>
              <a:ext uri="{28A0092B-C50C-407E-A947-70E740481C1C}">
                <a14:useLocalDpi xmlns:a14="http://schemas.microsoft.com/office/drawing/2010/main" val="0"/>
              </a:ext>
            </a:extLst>
          </a:blip>
          <a:stretch>
            <a:fillRect/>
          </a:stretch>
        </p:blipFill>
        <p:spPr>
          <a:xfrm>
            <a:off x="5155872" y="1008285"/>
            <a:ext cx="1880255" cy="2281457"/>
          </a:xfrm>
          <a:prstGeom prst="rect">
            <a:avLst/>
          </a:prstGeom>
        </p:spPr>
      </p:pic>
      <p:sp>
        <p:nvSpPr>
          <p:cNvPr id="8" name="矩形 7">
            <a:extLst>
              <a:ext uri="{FF2B5EF4-FFF2-40B4-BE49-F238E27FC236}">
                <a16:creationId xmlns:a16="http://schemas.microsoft.com/office/drawing/2014/main" id="{DA8FB43D-641F-4D9F-8AAB-678827B55A0F}"/>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9" name="文字方塊 8">
            <a:extLst>
              <a:ext uri="{FF2B5EF4-FFF2-40B4-BE49-F238E27FC236}">
                <a16:creationId xmlns:a16="http://schemas.microsoft.com/office/drawing/2014/main" id="{9168ED52-B54B-4408-B7C5-19FD66A66BDE}"/>
              </a:ext>
            </a:extLst>
          </p:cNvPr>
          <p:cNvSpPr txBox="1"/>
          <p:nvPr/>
        </p:nvSpPr>
        <p:spPr>
          <a:xfrm flipH="1">
            <a:off x="-34863" y="3429000"/>
            <a:ext cx="12330854" cy="769441"/>
          </a:xfrm>
          <a:prstGeom prst="rect">
            <a:avLst/>
          </a:prstGeom>
          <a:noFill/>
        </p:spPr>
        <p:txBody>
          <a:bodyPr wrap="square" rtlCol="0">
            <a:spAutoFit/>
          </a:bodyPr>
          <a:lstStyle/>
          <a:p>
            <a:pPr algn="ctr"/>
            <a:r>
              <a:rPr lang="en-US" altLang="zh-CN" sz="4400" b="1">
                <a:solidFill>
                  <a:schemeClr val="bg1"/>
                </a:solidFill>
                <a:effectLst>
                  <a:outerShdw blurRad="38100" dist="38100" dir="2700000" algn="tl">
                    <a:srgbClr val="000000">
                      <a:alpha val="43137"/>
                    </a:srgbClr>
                  </a:outerShdw>
                </a:effectLst>
                <a:latin typeface="+mn-ea"/>
                <a:cs typeface="Century Gothic" charset="0"/>
              </a:rPr>
              <a:t>Free Creating Time</a:t>
            </a:r>
            <a:endParaRPr lang="zh-HK" altLang="en-US" sz="41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6" name="圖片 5">
            <a:extLst>
              <a:ext uri="{FF2B5EF4-FFF2-40B4-BE49-F238E27FC236}">
                <a16:creationId xmlns:a16="http://schemas.microsoft.com/office/drawing/2014/main" id="{0227156C-A954-4DC4-8716-105467F78D7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10" name="文字方塊 9">
            <a:extLst>
              <a:ext uri="{FF2B5EF4-FFF2-40B4-BE49-F238E27FC236}">
                <a16:creationId xmlns:a16="http://schemas.microsoft.com/office/drawing/2014/main" id="{9370A683-D90C-4DD8-9212-183ED04148F6}"/>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1844094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56FACD0-EB98-4383-9C29-6C8905C06D0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21" b="93509" l="9984" r="89853">
                        <a14:foregroundMark x1="42881" y1="8772" x2="52046" y2="8596"/>
                        <a14:foregroundMark x1="52046" y1="8596" x2="55319" y2="8596"/>
                        <a14:foregroundMark x1="19149" y1="93333" x2="78560" y2="93509"/>
                      </a14:backgroundRemoval>
                    </a14:imgEffect>
                  </a14:imgLayer>
                </a14:imgProps>
              </a:ext>
            </a:extLst>
          </a:blip>
          <a:stretch>
            <a:fillRect/>
          </a:stretch>
        </p:blipFill>
        <p:spPr>
          <a:xfrm>
            <a:off x="4919431" y="932549"/>
            <a:ext cx="2353138" cy="2195235"/>
          </a:xfrm>
          <a:prstGeom prst="rect">
            <a:avLst/>
          </a:prstGeom>
        </p:spPr>
      </p:pic>
      <p:sp>
        <p:nvSpPr>
          <p:cNvPr id="7" name="矩形 6">
            <a:extLst>
              <a:ext uri="{FF2B5EF4-FFF2-40B4-BE49-F238E27FC236}">
                <a16:creationId xmlns:a16="http://schemas.microsoft.com/office/drawing/2014/main" id="{6153D5A5-91B2-4A6F-BCEA-3757E7414FA2}"/>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8" name="文字方塊 7">
            <a:extLst>
              <a:ext uri="{FF2B5EF4-FFF2-40B4-BE49-F238E27FC236}">
                <a16:creationId xmlns:a16="http://schemas.microsoft.com/office/drawing/2014/main" id="{F99FA7A5-0230-4056-87F1-09C1C532E525}"/>
              </a:ext>
            </a:extLst>
          </p:cNvPr>
          <p:cNvSpPr txBox="1"/>
          <p:nvPr/>
        </p:nvSpPr>
        <p:spPr>
          <a:xfrm flipH="1">
            <a:off x="-34863" y="3429000"/>
            <a:ext cx="12330854" cy="769441"/>
          </a:xfrm>
          <a:prstGeom prst="rect">
            <a:avLst/>
          </a:prstGeom>
          <a:noFill/>
        </p:spPr>
        <p:txBody>
          <a:bodyPr wrap="square" rtlCol="0">
            <a:spAutoFit/>
          </a:bodyPr>
          <a:lstStyle/>
          <a:p>
            <a:pPr algn="ctr"/>
            <a:r>
              <a:rPr lang="en-US" altLang="zh-CN" sz="4400" b="1">
                <a:solidFill>
                  <a:schemeClr val="bg1"/>
                </a:solidFill>
                <a:effectLst>
                  <a:outerShdw blurRad="38100" dist="38100" dir="2700000" algn="tl">
                    <a:srgbClr val="000000">
                      <a:alpha val="43137"/>
                    </a:srgbClr>
                  </a:outerShdw>
                </a:effectLst>
                <a:latin typeface="+mn-ea"/>
                <a:cs typeface="Century Gothic" charset="0"/>
              </a:rPr>
              <a:t>Summarize</a:t>
            </a:r>
            <a:endParaRPr lang="zh-HK" altLang="en-US" sz="41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6" name="圖片 5">
            <a:extLst>
              <a:ext uri="{FF2B5EF4-FFF2-40B4-BE49-F238E27FC236}">
                <a16:creationId xmlns:a16="http://schemas.microsoft.com/office/drawing/2014/main" id="{CF5A6BF7-7848-4578-AE5C-BB17444EAEE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9" name="文字方塊 8">
            <a:extLst>
              <a:ext uri="{FF2B5EF4-FFF2-40B4-BE49-F238E27FC236}">
                <a16:creationId xmlns:a16="http://schemas.microsoft.com/office/drawing/2014/main" id="{5D8A7518-3041-4CBA-96CC-7E5837B3182E}"/>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13426105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7BD42D7-E98F-4419-B21F-4AC23A6AA4CC}"/>
              </a:ext>
            </a:extLst>
          </p:cNvPr>
          <p:cNvPicPr>
            <a:picLocks noChangeAspect="1"/>
          </p:cNvPicPr>
          <p:nvPr/>
        </p:nvPicPr>
        <p:blipFill>
          <a:blip r:embed="rId2"/>
          <a:stretch>
            <a:fillRect/>
          </a:stretch>
        </p:blipFill>
        <p:spPr>
          <a:xfrm>
            <a:off x="5268306" y="963106"/>
            <a:ext cx="1655388" cy="2262143"/>
          </a:xfrm>
          <a:prstGeom prst="rect">
            <a:avLst/>
          </a:prstGeom>
        </p:spPr>
      </p:pic>
      <p:sp>
        <p:nvSpPr>
          <p:cNvPr id="6" name="矩形 5">
            <a:extLst>
              <a:ext uri="{FF2B5EF4-FFF2-40B4-BE49-F238E27FC236}">
                <a16:creationId xmlns:a16="http://schemas.microsoft.com/office/drawing/2014/main" id="{07F14A80-A9AE-41D1-84B7-7E3A35878C43}"/>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8" name="文字方塊 7">
            <a:extLst>
              <a:ext uri="{FF2B5EF4-FFF2-40B4-BE49-F238E27FC236}">
                <a16:creationId xmlns:a16="http://schemas.microsoft.com/office/drawing/2014/main" id="{4B1E9AD6-5CF2-4353-B3BB-D10468BBDA70}"/>
              </a:ext>
            </a:extLst>
          </p:cNvPr>
          <p:cNvSpPr txBox="1"/>
          <p:nvPr/>
        </p:nvSpPr>
        <p:spPr>
          <a:xfrm flipH="1">
            <a:off x="-34863" y="3429000"/>
            <a:ext cx="12330854" cy="769441"/>
          </a:xfrm>
          <a:prstGeom prst="rect">
            <a:avLst/>
          </a:prstGeom>
          <a:noFill/>
        </p:spPr>
        <p:txBody>
          <a:bodyPr wrap="square" rtlCol="0">
            <a:spAutoFit/>
          </a:bodyPr>
          <a:lstStyle/>
          <a:p>
            <a:pPr algn="ctr"/>
            <a:r>
              <a:rPr lang="en-US" altLang="zh-CN" sz="44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AI and Machine Learning</a:t>
            </a:r>
            <a:endParaRPr lang="zh-CN" altLang="en-US" sz="44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pic>
        <p:nvPicPr>
          <p:cNvPr id="7" name="圖片 6">
            <a:extLst>
              <a:ext uri="{FF2B5EF4-FFF2-40B4-BE49-F238E27FC236}">
                <a16:creationId xmlns:a16="http://schemas.microsoft.com/office/drawing/2014/main" id="{8AEFE429-C12D-4B0A-8DE1-1311DB5CBCF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10" name="文字方塊 9">
            <a:extLst>
              <a:ext uri="{FF2B5EF4-FFF2-40B4-BE49-F238E27FC236}">
                <a16:creationId xmlns:a16="http://schemas.microsoft.com/office/drawing/2014/main" id="{92A0BA86-780F-4EB7-991F-4FBBC09CEA21}"/>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219410340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1DC80AF-EF50-4E35-AE20-3CBE90E24B2E}"/>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矩形 2">
            <a:extLst>
              <a:ext uri="{FF2B5EF4-FFF2-40B4-BE49-F238E27FC236}">
                <a16:creationId xmlns:a16="http://schemas.microsoft.com/office/drawing/2014/main" id="{979E3028-8FDE-4A38-976E-718507A3BE8C}"/>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9">
            <a:extLst>
              <a:ext uri="{FF2B5EF4-FFF2-40B4-BE49-F238E27FC236}">
                <a16:creationId xmlns:a16="http://schemas.microsoft.com/office/drawing/2014/main" id="{0C355FF7-8588-4FCE-AF75-58462A21B7E3}"/>
              </a:ext>
            </a:extLst>
          </p:cNvPr>
          <p:cNvSpPr/>
          <p:nvPr/>
        </p:nvSpPr>
        <p:spPr>
          <a:xfrm>
            <a:off x="1704174" y="327198"/>
            <a:ext cx="8783652" cy="63094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500" b="1">
                <a:solidFill>
                  <a:prstClr val="white"/>
                </a:solidFill>
                <a:latin typeface="DengXian" panose="02010600030101010101" pitchFamily="2" charset="-122"/>
                <a:ea typeface="DengXian" panose="02010600030101010101" pitchFamily="2" charset="-122"/>
                <a:cs typeface="Calibri"/>
                <a:sym typeface="Calibri"/>
              </a:rPr>
              <a:t>What is AI</a:t>
            </a:r>
            <a:r>
              <a:rPr kumimoji="0" lang="zh-TW" altLang="en-US" sz="3500" b="1" i="0" u="none" strike="noStrike" kern="1200" cap="none" spc="0" normalizeH="0" baseline="0" noProof="0">
                <a:ln>
                  <a:noFill/>
                </a:ln>
                <a:solidFill>
                  <a:prstClr val="white"/>
                </a:solidFill>
                <a:effectLst/>
                <a:uLnTx/>
                <a:uFillTx/>
                <a:latin typeface="DengXian" panose="02010600030101010101" pitchFamily="2" charset="-122"/>
                <a:ea typeface="DengXian" panose="02010600030101010101" pitchFamily="2" charset="-122"/>
                <a:cs typeface="Calibri"/>
                <a:sym typeface="Calibri"/>
              </a:rPr>
              <a:t>？</a:t>
            </a:r>
            <a:endParaRPr kumimoji="0" lang="zh-TW" altLang="en-US" sz="3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p:txBody>
      </p:sp>
      <p:sp>
        <p:nvSpPr>
          <p:cNvPr id="7" name="文字方塊 6">
            <a:extLst>
              <a:ext uri="{FF2B5EF4-FFF2-40B4-BE49-F238E27FC236}">
                <a16:creationId xmlns:a16="http://schemas.microsoft.com/office/drawing/2014/main" id="{36F711C4-6A8D-4ADB-AAA7-5122F7BD9A40}"/>
              </a:ext>
            </a:extLst>
          </p:cNvPr>
          <p:cNvSpPr txBox="1"/>
          <p:nvPr/>
        </p:nvSpPr>
        <p:spPr>
          <a:xfrm>
            <a:off x="0" y="6490873"/>
            <a:ext cx="509626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等线" panose="02010600030101010101" pitchFamily="2" charset="-122"/>
                <a:cs typeface="+mn-cs"/>
              </a:rPr>
              <a:t>© TURNED-E! Education Limited </a:t>
            </a:r>
            <a:r>
              <a:rPr kumimoji="0" lang="zh-HK" altLang="en-US"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育教創科有限公司 </a:t>
            </a:r>
            <a:r>
              <a:rPr kumimoji="0" lang="en-US" altLang="zh-HK"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新細明體" panose="02020500000000000000" pitchFamily="18" charset="-120"/>
                <a:cs typeface="+mn-cs"/>
              </a:rPr>
              <a:t>2025</a:t>
            </a:r>
          </a:p>
        </p:txBody>
      </p:sp>
      <p:pic>
        <p:nvPicPr>
          <p:cNvPr id="6" name="Google Shape;117;p3" descr="一張含有 玩具, 雪, 桌, 滑雪 的圖片&#10;&#10;自動產生的描述">
            <a:extLst>
              <a:ext uri="{FF2B5EF4-FFF2-40B4-BE49-F238E27FC236}">
                <a16:creationId xmlns:a16="http://schemas.microsoft.com/office/drawing/2014/main" id="{4DDC1590-6B7B-7F69-864A-AA831DE3C147}"/>
              </a:ext>
            </a:extLst>
          </p:cNvPr>
          <p:cNvPicPr preferRelativeResize="0"/>
          <p:nvPr/>
        </p:nvPicPr>
        <p:blipFill rotWithShape="1">
          <a:blip r:embed="rId2">
            <a:alphaModFix/>
          </a:blip>
          <a:srcRect/>
          <a:stretch/>
        </p:blipFill>
        <p:spPr>
          <a:xfrm>
            <a:off x="0" y="1304387"/>
            <a:ext cx="7142656" cy="4999860"/>
          </a:xfrm>
          <a:prstGeom prst="rect">
            <a:avLst/>
          </a:prstGeom>
          <a:noFill/>
          <a:ln>
            <a:noFill/>
          </a:ln>
        </p:spPr>
      </p:pic>
      <p:sp>
        <p:nvSpPr>
          <p:cNvPr id="11" name="Google Shape;118;p3">
            <a:extLst>
              <a:ext uri="{FF2B5EF4-FFF2-40B4-BE49-F238E27FC236}">
                <a16:creationId xmlns:a16="http://schemas.microsoft.com/office/drawing/2014/main" id="{D61136A1-5628-3993-0998-DE24295395BD}"/>
              </a:ext>
            </a:extLst>
          </p:cNvPr>
          <p:cNvSpPr/>
          <p:nvPr/>
        </p:nvSpPr>
        <p:spPr>
          <a:xfrm>
            <a:off x="7582944" y="3040035"/>
            <a:ext cx="4427347" cy="777930"/>
          </a:xfrm>
          <a:prstGeom prst="wedgeRoundRectCallout">
            <a:avLst>
              <a:gd name="adj1" fmla="val -55072"/>
              <a:gd name="adj2" fmla="val 24081"/>
              <a:gd name="adj3" fmla="val 16667"/>
            </a:avLst>
          </a:prstGeom>
          <a:noFill/>
          <a:ln w="57150" cap="flat" cmpd="sng">
            <a:solidFill>
              <a:srgbClr val="FE9B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2" name="Google Shape;119;p3">
            <a:extLst>
              <a:ext uri="{FF2B5EF4-FFF2-40B4-BE49-F238E27FC236}">
                <a16:creationId xmlns:a16="http://schemas.microsoft.com/office/drawing/2014/main" id="{76807E2A-0AE5-C694-EAEA-B96ECF7B7577}"/>
              </a:ext>
            </a:extLst>
          </p:cNvPr>
          <p:cNvSpPr txBox="1"/>
          <p:nvPr/>
        </p:nvSpPr>
        <p:spPr>
          <a:xfrm>
            <a:off x="7688453" y="3155005"/>
            <a:ext cx="4321838"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a:solidFill>
                  <a:prstClr val="black"/>
                </a:solidFill>
                <a:latin typeface="DengXian" panose="02010600030101010101" pitchFamily="2" charset="-122"/>
                <a:ea typeface="DengXian" panose="02010600030101010101" pitchFamily="2" charset="-122"/>
                <a:cs typeface="Calibri"/>
                <a:sym typeface="Calibri"/>
              </a:rPr>
              <a:t>Do you know what is AI</a:t>
            </a:r>
            <a:r>
              <a:rPr kumimoji="0" lang="en-US" sz="25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Calibri"/>
                <a:sym typeface="Calibri"/>
              </a:rPr>
              <a:t>？</a:t>
            </a:r>
            <a:endParaRPr kumimoji="0" sz="25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Calibri"/>
              <a:sym typeface="Calibri"/>
            </a:endParaRPr>
          </a:p>
        </p:txBody>
      </p:sp>
      <p:pic>
        <p:nvPicPr>
          <p:cNvPr id="4" name="圖片 6">
            <a:extLst>
              <a:ext uri="{FF2B5EF4-FFF2-40B4-BE49-F238E27FC236}">
                <a16:creationId xmlns:a16="http://schemas.microsoft.com/office/drawing/2014/main" id="{1860775C-6E2C-8491-AAED-4F3C1FA901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449" y="38781"/>
            <a:ext cx="1138604" cy="1405401"/>
          </a:xfrm>
          <a:prstGeom prst="rect">
            <a:avLst/>
          </a:prstGeom>
        </p:spPr>
      </p:pic>
    </p:spTree>
    <p:extLst>
      <p:ext uri="{BB962C8B-B14F-4D97-AF65-F5344CB8AC3E}">
        <p14:creationId xmlns:p14="http://schemas.microsoft.com/office/powerpoint/2010/main" val="424516119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Google Shape;124;p4" descr="ç¸éåç">
            <a:extLst>
              <a:ext uri="{FF2B5EF4-FFF2-40B4-BE49-F238E27FC236}">
                <a16:creationId xmlns:a16="http://schemas.microsoft.com/office/drawing/2014/main" id="{FFA88591-28EF-6E64-B08D-F3CF09C58E3A}"/>
              </a:ext>
            </a:extLst>
          </p:cNvPr>
          <p:cNvPicPr preferRelativeResize="0"/>
          <p:nvPr/>
        </p:nvPicPr>
        <p:blipFill rotWithShape="1">
          <a:blip r:embed="rId2">
            <a:alphaModFix/>
          </a:blip>
          <a:srcRect/>
          <a:stretch/>
        </p:blipFill>
        <p:spPr>
          <a:xfrm>
            <a:off x="74734" y="1078741"/>
            <a:ext cx="5343032" cy="5289602"/>
          </a:xfrm>
          <a:prstGeom prst="rect">
            <a:avLst/>
          </a:prstGeom>
          <a:noFill/>
          <a:ln>
            <a:noFill/>
          </a:ln>
        </p:spPr>
      </p:pic>
      <p:sp>
        <p:nvSpPr>
          <p:cNvPr id="8" name="Google Shape;125;p4">
            <a:extLst>
              <a:ext uri="{FF2B5EF4-FFF2-40B4-BE49-F238E27FC236}">
                <a16:creationId xmlns:a16="http://schemas.microsoft.com/office/drawing/2014/main" id="{96C4F88B-57DF-D133-C97A-E9D6991C4775}"/>
              </a:ext>
            </a:extLst>
          </p:cNvPr>
          <p:cNvSpPr txBox="1"/>
          <p:nvPr/>
        </p:nvSpPr>
        <p:spPr>
          <a:xfrm>
            <a:off x="5954175" y="691671"/>
            <a:ext cx="5974714" cy="63094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white"/>
                </a:solidFill>
                <a:effectLst/>
                <a:uLnTx/>
                <a:uFillTx/>
                <a:latin typeface="DengXian" panose="02010600030101010101" pitchFamily="2" charset="-122"/>
                <a:ea typeface="DengXian" panose="02010600030101010101" pitchFamily="2" charset="-122"/>
                <a:cs typeface="Calibri"/>
                <a:sym typeface="Calibri"/>
              </a:rPr>
              <a:t>Artificial</a:t>
            </a:r>
            <a:r>
              <a:rPr kumimoji="0" lang="en-US" sz="3500" b="0" i="0" u="none" strike="noStrike" kern="1200" cap="none" spc="0" normalizeH="0" baseline="0" noProof="0">
                <a:ln>
                  <a:noFill/>
                </a:ln>
                <a:solidFill>
                  <a:srgbClr val="48CBED"/>
                </a:solidFill>
                <a:effectLst/>
                <a:uLnTx/>
                <a:uFillTx/>
                <a:latin typeface="DengXian" panose="02010600030101010101" pitchFamily="2" charset="-122"/>
                <a:ea typeface="DengXian" panose="02010600030101010101" pitchFamily="2" charset="-122"/>
                <a:cs typeface="Calibri"/>
                <a:sym typeface="Calibri"/>
              </a:rPr>
              <a:t> Intelligence</a:t>
            </a:r>
            <a:endParaRPr kumimoji="0" sz="3500" b="0" i="0" u="none" strike="noStrike" kern="1200" cap="none" spc="0" normalizeH="0" baseline="0" noProof="0">
              <a:ln>
                <a:noFill/>
              </a:ln>
              <a:solidFill>
                <a:srgbClr val="48CBED"/>
              </a:solidFill>
              <a:effectLst/>
              <a:uLnTx/>
              <a:uFillTx/>
              <a:latin typeface="DengXian" panose="02010600030101010101" pitchFamily="2" charset="-122"/>
              <a:ea typeface="DengXian" panose="02010600030101010101" pitchFamily="2" charset="-122"/>
              <a:cs typeface="Calibri"/>
              <a:sym typeface="Calibri"/>
            </a:endParaRPr>
          </a:p>
        </p:txBody>
      </p:sp>
      <p:sp>
        <p:nvSpPr>
          <p:cNvPr id="9" name="Google Shape;126;p4">
            <a:extLst>
              <a:ext uri="{FF2B5EF4-FFF2-40B4-BE49-F238E27FC236}">
                <a16:creationId xmlns:a16="http://schemas.microsoft.com/office/drawing/2014/main" id="{C96C6B6F-8B97-48C4-72AC-3E713D57669F}"/>
              </a:ext>
            </a:extLst>
          </p:cNvPr>
          <p:cNvSpPr txBox="1"/>
          <p:nvPr/>
        </p:nvSpPr>
        <p:spPr>
          <a:xfrm>
            <a:off x="5343032" y="1803389"/>
            <a:ext cx="6585858" cy="2677616"/>
          </a:xfrm>
          <a:prstGeom prst="rect">
            <a:avLst/>
          </a:prstGeom>
          <a:noFill/>
          <a:ln>
            <a:noFill/>
          </a:ln>
        </p:spPr>
        <p:txBody>
          <a:bodyPr spcFirstLastPara="1" wrap="square" lIns="91425" tIns="45700" rIns="91425" bIns="45700" anchor="t" anchorCtr="0">
            <a:spAutoFit/>
          </a:bodyPr>
          <a:lstStyle/>
          <a:p>
            <a:pPr marL="285750" lvl="0" indent="-285750">
              <a:buClr>
                <a:prstClr val="white"/>
              </a:buClr>
              <a:buSzPts val="2500"/>
              <a:buFont typeface="Arial"/>
              <a:buChar char="•"/>
              <a:defRPr/>
            </a:pPr>
            <a:r>
              <a:rPr kumimoji="0" lang="en-US" sz="2800" b="0" i="0" u="none" strike="noStrike" kern="1200" cap="none" spc="0" normalizeH="0" baseline="0" noProof="0">
                <a:ln>
                  <a:noFill/>
                </a:ln>
                <a:solidFill>
                  <a:prstClr val="white"/>
                </a:solidFill>
                <a:effectLst/>
                <a:uLnTx/>
                <a:uFillTx/>
                <a:latin typeface="DengXian" panose="02010600030101010101" pitchFamily="2" charset="-122"/>
                <a:ea typeface="DengXian" panose="02010600030101010101" pitchFamily="2" charset="-122"/>
                <a:cs typeface="Arial"/>
                <a:sym typeface="Arial"/>
              </a:rPr>
              <a:t>Artificial Intelligence (AI) </a:t>
            </a:r>
            <a:r>
              <a:rPr lang="en-US" sz="2800">
                <a:solidFill>
                  <a:prstClr val="white"/>
                </a:solidFill>
                <a:latin typeface="DengXian" panose="02010600030101010101" pitchFamily="2" charset="-122"/>
                <a:ea typeface="DengXian" panose="02010600030101010101" pitchFamily="2" charset="-122"/>
                <a:cs typeface="Arial"/>
                <a:sym typeface="Arial"/>
              </a:rPr>
              <a:t>is a field of computer science that focuses on solving common cognitive problems related to human intelligence, such as learning, problem-solving, and pattern recognition.</a:t>
            </a:r>
            <a:endParaRPr kumimoji="0" sz="20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endParaRPr>
          </a:p>
        </p:txBody>
      </p:sp>
      <p:sp>
        <p:nvSpPr>
          <p:cNvPr id="11" name="Google Shape;127;p4">
            <a:extLst>
              <a:ext uri="{FF2B5EF4-FFF2-40B4-BE49-F238E27FC236}">
                <a16:creationId xmlns:a16="http://schemas.microsoft.com/office/drawing/2014/main" id="{8A730115-50F1-D2FE-3094-676089A24747}"/>
              </a:ext>
            </a:extLst>
          </p:cNvPr>
          <p:cNvSpPr txBox="1"/>
          <p:nvPr/>
        </p:nvSpPr>
        <p:spPr>
          <a:xfrm>
            <a:off x="5343031" y="4835716"/>
            <a:ext cx="6585858" cy="1384954"/>
          </a:xfrm>
          <a:prstGeom prst="rect">
            <a:avLst/>
          </a:prstGeom>
          <a:noFill/>
          <a:ln>
            <a:noFill/>
          </a:ln>
        </p:spPr>
        <p:txBody>
          <a:bodyPr spcFirstLastPara="1" wrap="square" lIns="91425" tIns="45700" rIns="91425" bIns="45700" anchor="t" anchorCtr="0">
            <a:spAutoFit/>
          </a:bodyPr>
          <a:lstStyle/>
          <a:p>
            <a:pPr marL="285750" lvl="0" indent="-285750">
              <a:buClr>
                <a:prstClr val="white"/>
              </a:buClr>
              <a:buSzPts val="2500"/>
              <a:buFont typeface="Arial"/>
              <a:buChar char="•"/>
              <a:defRPr/>
            </a:pPr>
            <a:r>
              <a:rPr lang="en-US" altLang="zh-TW" sz="2800">
                <a:solidFill>
                  <a:prstClr val="white"/>
                </a:solidFill>
                <a:latin typeface="DengXian" panose="02010600030101010101" pitchFamily="2" charset="-122"/>
                <a:ea typeface="DengXian" panose="02010600030101010101" pitchFamily="2" charset="-122"/>
                <a:cs typeface="Arial"/>
                <a:sym typeface="Arial"/>
              </a:rPr>
              <a:t>Simply put, the goal of artificial intelligence is to enable computers to </a:t>
            </a:r>
            <a:r>
              <a:rPr lang="en-US" altLang="zh-TW" sz="2800">
                <a:solidFill>
                  <a:srgbClr val="FF5050"/>
                </a:solidFill>
                <a:latin typeface="DengXian" panose="02010600030101010101" pitchFamily="2" charset="-122"/>
                <a:ea typeface="DengXian" panose="02010600030101010101" pitchFamily="2" charset="-122"/>
                <a:cs typeface="Arial"/>
                <a:sym typeface="Arial"/>
              </a:rPr>
              <a:t>think and act like humans</a:t>
            </a:r>
            <a:r>
              <a:rPr lang="en-US" altLang="zh-TW" sz="2800">
                <a:solidFill>
                  <a:prstClr val="white"/>
                </a:solidFill>
                <a:latin typeface="DengXian" panose="02010600030101010101" pitchFamily="2" charset="-122"/>
                <a:ea typeface="DengXian" panose="02010600030101010101" pitchFamily="2" charset="-122"/>
                <a:cs typeface="Arial"/>
                <a:sym typeface="Arial"/>
              </a:rPr>
              <a:t>.</a:t>
            </a:r>
            <a:endParaRPr kumimoji="0" lang="zh-TW" altLang="en-US" sz="20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endParaRPr>
          </a:p>
        </p:txBody>
      </p:sp>
      <p:sp>
        <p:nvSpPr>
          <p:cNvPr id="12" name="Google Shape;128;p4">
            <a:extLst>
              <a:ext uri="{FF2B5EF4-FFF2-40B4-BE49-F238E27FC236}">
                <a16:creationId xmlns:a16="http://schemas.microsoft.com/office/drawing/2014/main" id="{A02954A3-3481-638E-3BB7-9970D8E94852}"/>
              </a:ext>
            </a:extLst>
          </p:cNvPr>
          <p:cNvSpPr txBox="1"/>
          <p:nvPr/>
        </p:nvSpPr>
        <p:spPr>
          <a:xfrm>
            <a:off x="36701" y="6478268"/>
            <a:ext cx="3618300" cy="323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500"/>
              <a:buFont typeface="Century Gothic"/>
              <a:buNone/>
              <a:tabLst/>
              <a:defRPr/>
            </a:pPr>
            <a:r>
              <a:rPr kumimoji="0" lang="en-US" sz="15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 TURNED-E! Education </a:t>
            </a:r>
            <a:r>
              <a:rPr kumimoji="0" lang="en-US" sz="1500" b="1" i="0" u="none" strike="noStrike" kern="1200" cap="none" spc="0" normalizeH="0" baseline="0" noProof="0" err="1">
                <a:ln>
                  <a:noFill/>
                </a:ln>
                <a:solidFill>
                  <a:prstClr val="white"/>
                </a:solidFill>
                <a:effectLst/>
                <a:uLnTx/>
                <a:uFillTx/>
                <a:latin typeface="Arial"/>
                <a:ea typeface="Arial"/>
                <a:cs typeface="Arial"/>
                <a:sym typeface="Arial"/>
              </a:rPr>
              <a:t>育教創科</a:t>
            </a:r>
            <a:r>
              <a:rPr kumimoji="0" lang="en-US" sz="15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15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2025</a:t>
            </a:r>
            <a:endParaRPr kumimoji="0" sz="1500" b="1"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062304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Google Shape;134;p5" descr="ç¸éåç">
            <a:extLst>
              <a:ext uri="{FF2B5EF4-FFF2-40B4-BE49-F238E27FC236}">
                <a16:creationId xmlns:a16="http://schemas.microsoft.com/office/drawing/2014/main" id="{DA3AC6AD-A633-FC21-5500-573AF2E91C84}"/>
              </a:ext>
            </a:extLst>
          </p:cNvPr>
          <p:cNvPicPr preferRelativeResize="0"/>
          <p:nvPr/>
        </p:nvPicPr>
        <p:blipFill rotWithShape="1">
          <a:blip r:embed="rId2">
            <a:alphaModFix/>
          </a:blip>
          <a:srcRect/>
          <a:stretch/>
        </p:blipFill>
        <p:spPr>
          <a:xfrm>
            <a:off x="5116285" y="698688"/>
            <a:ext cx="7075715" cy="5306786"/>
          </a:xfrm>
          <a:prstGeom prst="rect">
            <a:avLst/>
          </a:prstGeom>
          <a:noFill/>
          <a:ln>
            <a:noFill/>
          </a:ln>
        </p:spPr>
      </p:pic>
      <p:sp>
        <p:nvSpPr>
          <p:cNvPr id="8" name="Google Shape;135;p5">
            <a:extLst>
              <a:ext uri="{FF2B5EF4-FFF2-40B4-BE49-F238E27FC236}">
                <a16:creationId xmlns:a16="http://schemas.microsoft.com/office/drawing/2014/main" id="{58DA660D-E9A0-02B1-796F-D38FFB4E211F}"/>
              </a:ext>
            </a:extLst>
          </p:cNvPr>
          <p:cNvSpPr txBox="1"/>
          <p:nvPr/>
        </p:nvSpPr>
        <p:spPr>
          <a:xfrm>
            <a:off x="382806" y="522537"/>
            <a:ext cx="5242138" cy="1815841"/>
          </a:xfrm>
          <a:prstGeom prst="rect">
            <a:avLst/>
          </a:prstGeom>
          <a:noFill/>
          <a:ln>
            <a:noFill/>
          </a:ln>
        </p:spPr>
        <p:txBody>
          <a:bodyPr spcFirstLastPara="1" wrap="square" lIns="91425" tIns="45700" rIns="91425" bIns="45700" anchor="t" anchorCtr="0">
            <a:spAutoFit/>
          </a:bodyPr>
          <a:lstStyle/>
          <a:p>
            <a:pPr marL="285750" lvl="0" indent="-285750">
              <a:buClr>
                <a:prstClr val="white"/>
              </a:buClr>
              <a:buSzPts val="2500"/>
              <a:buFont typeface="Arial"/>
              <a:buChar char="•"/>
              <a:defRPr/>
            </a:pPr>
            <a:r>
              <a:rPr lang="en-US" sz="2800">
                <a:solidFill>
                  <a:prstClr val="white"/>
                </a:solidFill>
                <a:latin typeface="Arial"/>
                <a:ea typeface="Arial"/>
                <a:cs typeface="Arial"/>
                <a:sym typeface="Arial"/>
              </a:rPr>
              <a:t>To achieve the goal of </a:t>
            </a:r>
            <a:r>
              <a:rPr lang="en-US" sz="2800">
                <a:solidFill>
                  <a:srgbClr val="FF5050"/>
                </a:solidFill>
                <a:latin typeface="Arial"/>
                <a:ea typeface="Arial"/>
                <a:cs typeface="Arial"/>
                <a:sym typeface="Arial"/>
              </a:rPr>
              <a:t>thinking and acting like humans</a:t>
            </a:r>
            <a:r>
              <a:rPr lang="en-US" sz="2800">
                <a:solidFill>
                  <a:prstClr val="white"/>
                </a:solidFill>
                <a:latin typeface="Arial"/>
                <a:ea typeface="Arial"/>
                <a:cs typeface="Arial"/>
                <a:sym typeface="Arial"/>
              </a:rPr>
              <a:t>, three key elements are needed.</a:t>
            </a: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136;p5">
            <a:extLst>
              <a:ext uri="{FF2B5EF4-FFF2-40B4-BE49-F238E27FC236}">
                <a16:creationId xmlns:a16="http://schemas.microsoft.com/office/drawing/2014/main" id="{AD2E149A-E4BE-AA02-F44C-724C48A923FA}"/>
              </a:ext>
            </a:extLst>
          </p:cNvPr>
          <p:cNvSpPr txBox="1"/>
          <p:nvPr/>
        </p:nvSpPr>
        <p:spPr>
          <a:xfrm>
            <a:off x="382806" y="2846586"/>
            <a:ext cx="5512303" cy="1815841"/>
          </a:xfrm>
          <a:prstGeom prst="rect">
            <a:avLst/>
          </a:prstGeom>
          <a:noFill/>
          <a:ln>
            <a:noFill/>
          </a:ln>
        </p:spPr>
        <p:txBody>
          <a:bodyPr spcFirstLastPara="1" wrap="square" lIns="91425" tIns="45700" rIns="91425" bIns="45700" anchor="t" anchorCtr="0">
            <a:spAutoFit/>
          </a:bodyPr>
          <a:lstStyle/>
          <a:p>
            <a:pPr marL="285750" lvl="0" indent="-285750">
              <a:buClr>
                <a:srgbClr val="A8D08C"/>
              </a:buClr>
              <a:buSzPts val="2500"/>
              <a:buFont typeface="Arial"/>
              <a:buChar char="•"/>
              <a:defRPr/>
            </a:pPr>
            <a:r>
              <a:rPr lang="en-US" sz="2800">
                <a:solidFill>
                  <a:srgbClr val="A8D08C"/>
                </a:solidFill>
                <a:latin typeface="Arial"/>
                <a:ea typeface="Arial"/>
                <a:cs typeface="Arial"/>
                <a:sym typeface="Arial"/>
              </a:rPr>
              <a:t>Computing Systems</a:t>
            </a:r>
          </a:p>
          <a:p>
            <a:pPr marL="285750" lvl="0" indent="-285750">
              <a:buClr>
                <a:srgbClr val="A8D08C"/>
              </a:buClr>
              <a:buSzPts val="2500"/>
              <a:buFont typeface="Arial"/>
              <a:buChar char="•"/>
              <a:defRPr/>
            </a:pPr>
            <a:r>
              <a:rPr lang="en-US" sz="2800">
                <a:solidFill>
                  <a:schemeClr val="accent2">
                    <a:lumMod val="75000"/>
                  </a:schemeClr>
                </a:solidFill>
                <a:latin typeface="Arial"/>
                <a:ea typeface="Arial"/>
                <a:cs typeface="Arial"/>
                <a:sym typeface="Arial"/>
              </a:rPr>
              <a:t>Data and Data Management</a:t>
            </a:r>
          </a:p>
          <a:p>
            <a:pPr marL="285750" lvl="0" indent="-285750">
              <a:buClr>
                <a:srgbClr val="A8D08C"/>
              </a:buClr>
              <a:buSzPts val="2500"/>
              <a:buFont typeface="Arial"/>
              <a:buChar char="•"/>
              <a:defRPr/>
            </a:pPr>
            <a:r>
              <a:rPr lang="en-US" sz="2800">
                <a:solidFill>
                  <a:srgbClr val="3399FF"/>
                </a:solidFill>
                <a:latin typeface="Arial"/>
                <a:ea typeface="Arial"/>
                <a:cs typeface="Arial"/>
                <a:sym typeface="Arial"/>
              </a:rPr>
              <a:t>Advanced Artificial Intelligence Algorithms (Code)</a:t>
            </a:r>
            <a:endParaRPr kumimoji="0" sz="2000" b="0" i="0" u="none" strike="noStrike" kern="1200" cap="none" spc="0" normalizeH="0" baseline="0" noProof="0">
              <a:ln>
                <a:noFill/>
              </a:ln>
              <a:solidFill>
                <a:srgbClr val="3399FF"/>
              </a:solidFill>
              <a:effectLst/>
              <a:uLnTx/>
              <a:uFillTx/>
              <a:latin typeface="Calibri" panose="020F0502020204030204"/>
            </a:endParaRPr>
          </a:p>
        </p:txBody>
      </p:sp>
      <p:sp>
        <p:nvSpPr>
          <p:cNvPr id="11" name="Google Shape;137;p5">
            <a:extLst>
              <a:ext uri="{FF2B5EF4-FFF2-40B4-BE49-F238E27FC236}">
                <a16:creationId xmlns:a16="http://schemas.microsoft.com/office/drawing/2014/main" id="{35114D25-DED5-8A42-9FCA-BCB3C96A3ECE}"/>
              </a:ext>
            </a:extLst>
          </p:cNvPr>
          <p:cNvSpPr txBox="1"/>
          <p:nvPr/>
        </p:nvSpPr>
        <p:spPr>
          <a:xfrm>
            <a:off x="310256" y="4662427"/>
            <a:ext cx="8702126" cy="18158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white"/>
              </a:solidFill>
              <a:effectLst/>
              <a:uLnTx/>
              <a:uFillTx/>
              <a:latin typeface="Arial"/>
              <a:ea typeface="Arial"/>
              <a:cs typeface="Arial"/>
              <a:sym typeface="Arial"/>
            </a:endParaRPr>
          </a:p>
          <a:p>
            <a:pPr marL="285750" lvl="0" indent="-285750">
              <a:buClr>
                <a:prstClr val="white"/>
              </a:buClr>
              <a:buSzPts val="2500"/>
              <a:buFont typeface="Arial"/>
              <a:buChar char="•"/>
              <a:defRPr/>
            </a:pPr>
            <a:r>
              <a:rPr lang="en-US" sz="2800">
                <a:solidFill>
                  <a:prstClr val="white"/>
                </a:solidFill>
                <a:latin typeface="Arial"/>
                <a:ea typeface="Arial"/>
                <a:cs typeface="Arial"/>
                <a:sym typeface="Arial"/>
              </a:rPr>
              <a:t>The closer the expected results are to those of humans, the higher the requirements for the amount of data and processing capabilities.</a:t>
            </a: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138;p5">
            <a:extLst>
              <a:ext uri="{FF2B5EF4-FFF2-40B4-BE49-F238E27FC236}">
                <a16:creationId xmlns:a16="http://schemas.microsoft.com/office/drawing/2014/main" id="{E9EDF8C2-0160-372C-3734-E474CD2A8735}"/>
              </a:ext>
            </a:extLst>
          </p:cNvPr>
          <p:cNvSpPr txBox="1"/>
          <p:nvPr/>
        </p:nvSpPr>
        <p:spPr>
          <a:xfrm>
            <a:off x="36701" y="6478268"/>
            <a:ext cx="3618300" cy="323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500"/>
              <a:buFont typeface="Century Gothic"/>
              <a:buNone/>
              <a:tabLst/>
              <a:defRPr/>
            </a:pPr>
            <a:r>
              <a:rPr kumimoji="0" lang="en-US" sz="15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 TURNED-E! Education </a:t>
            </a:r>
            <a:r>
              <a:rPr kumimoji="0" lang="en-US" sz="1500" b="1" i="0" u="none" strike="noStrike" kern="1200" cap="none" spc="0" normalizeH="0" baseline="0" noProof="0" err="1">
                <a:ln>
                  <a:noFill/>
                </a:ln>
                <a:solidFill>
                  <a:prstClr val="white"/>
                </a:solidFill>
                <a:effectLst/>
                <a:uLnTx/>
                <a:uFillTx/>
                <a:latin typeface="Arial"/>
                <a:ea typeface="Arial"/>
                <a:cs typeface="Arial"/>
                <a:sym typeface="Arial"/>
              </a:rPr>
              <a:t>育教創科</a:t>
            </a:r>
            <a:r>
              <a:rPr kumimoji="0" lang="en-US" sz="1500" b="1" i="0" u="none" strike="noStrike" kern="1200" cap="none" spc="0" normalizeH="0" baseline="0" noProof="0">
                <a:ln>
                  <a:noFill/>
                </a:ln>
                <a:solidFill>
                  <a:prstClr val="white"/>
                </a:solidFill>
                <a:effectLst/>
                <a:uLnTx/>
                <a:uFillTx/>
                <a:latin typeface="Arial"/>
                <a:ea typeface="Arial"/>
                <a:cs typeface="Arial"/>
                <a:sym typeface="Arial"/>
              </a:rPr>
              <a:t> </a:t>
            </a:r>
            <a:r>
              <a:rPr kumimoji="0" lang="en-US" sz="15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2025</a:t>
            </a:r>
            <a:endParaRPr kumimoji="0" sz="1500" b="1"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03578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1DC80AF-EF50-4E35-AE20-3CBE90E24B2E}"/>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矩形 2">
            <a:extLst>
              <a:ext uri="{FF2B5EF4-FFF2-40B4-BE49-F238E27FC236}">
                <a16:creationId xmlns:a16="http://schemas.microsoft.com/office/drawing/2014/main" id="{979E3028-8FDE-4A38-976E-718507A3BE8C}"/>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9">
            <a:extLst>
              <a:ext uri="{FF2B5EF4-FFF2-40B4-BE49-F238E27FC236}">
                <a16:creationId xmlns:a16="http://schemas.microsoft.com/office/drawing/2014/main" id="{0C355FF7-8588-4FCE-AF75-58462A21B7E3}"/>
              </a:ext>
            </a:extLst>
          </p:cNvPr>
          <p:cNvSpPr/>
          <p:nvPr/>
        </p:nvSpPr>
        <p:spPr>
          <a:xfrm>
            <a:off x="1704174" y="327198"/>
            <a:ext cx="8783652" cy="723275"/>
          </a:xfrm>
          <a:prstGeom prst="rect">
            <a:avLst/>
          </a:prstGeom>
        </p:spPr>
        <p:txBody>
          <a:bodyPr wrap="square">
            <a:spAutoFit/>
          </a:bodyPr>
          <a:lstStyle/>
          <a:p>
            <a:pPr lvl="0" algn="ctr">
              <a:defRPr/>
            </a:pPr>
            <a:r>
              <a:rPr lang="en-US" altLang="zh-HK" sz="4100" b="1">
                <a:solidFill>
                  <a:prstClr val="white"/>
                </a:solidFill>
                <a:latin typeface="DengXian" panose="02010600030101010101" pitchFamily="2" charset="-122"/>
                <a:ea typeface="DengXian" panose="02010600030101010101" pitchFamily="2" charset="-122"/>
                <a:cs typeface="Calibri"/>
                <a:sym typeface="Calibri"/>
              </a:rPr>
              <a:t>The Origins of Artificial Intelligence</a:t>
            </a:r>
            <a:endParaRPr kumimoji="0" lang="zh-HK" altLang="en-US" sz="4100" b="1"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endParaRPr>
          </a:p>
        </p:txBody>
      </p:sp>
      <p:sp>
        <p:nvSpPr>
          <p:cNvPr id="7" name="文字方塊 6">
            <a:extLst>
              <a:ext uri="{FF2B5EF4-FFF2-40B4-BE49-F238E27FC236}">
                <a16:creationId xmlns:a16="http://schemas.microsoft.com/office/drawing/2014/main" id="{36F711C4-6A8D-4ADB-AAA7-5122F7BD9A40}"/>
              </a:ext>
            </a:extLst>
          </p:cNvPr>
          <p:cNvSpPr txBox="1"/>
          <p:nvPr/>
        </p:nvSpPr>
        <p:spPr>
          <a:xfrm>
            <a:off x="0" y="6490873"/>
            <a:ext cx="509626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等线" panose="02010600030101010101" pitchFamily="2" charset="-122"/>
                <a:cs typeface="+mn-cs"/>
              </a:rPr>
              <a:t>© TURNED-E! Education Limited </a:t>
            </a:r>
            <a:r>
              <a:rPr kumimoji="0" lang="zh-HK" altLang="en-US"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育教創科有限公司 </a:t>
            </a:r>
            <a:r>
              <a:rPr kumimoji="0" lang="en-US" altLang="zh-HK"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新細明體" panose="02020500000000000000" pitchFamily="18" charset="-120"/>
                <a:cs typeface="+mn-cs"/>
              </a:rPr>
              <a:t>2025</a:t>
            </a:r>
          </a:p>
        </p:txBody>
      </p:sp>
      <p:pic>
        <p:nvPicPr>
          <p:cNvPr id="5" name="Google Shape;149;p6" descr="John McCarthyçåçæå°çµæ">
            <a:extLst>
              <a:ext uri="{FF2B5EF4-FFF2-40B4-BE49-F238E27FC236}">
                <a16:creationId xmlns:a16="http://schemas.microsoft.com/office/drawing/2014/main" id="{B87D84DB-1773-069A-C81F-A189EC8A7599}"/>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64195" y="1720926"/>
            <a:ext cx="4438066" cy="3122234"/>
          </a:xfrm>
          <a:prstGeom prst="rect">
            <a:avLst/>
          </a:prstGeom>
          <a:noFill/>
          <a:ln>
            <a:noFill/>
          </a:ln>
        </p:spPr>
      </p:pic>
      <p:sp>
        <p:nvSpPr>
          <p:cNvPr id="12" name="Google Shape;151;p6">
            <a:extLst>
              <a:ext uri="{FF2B5EF4-FFF2-40B4-BE49-F238E27FC236}">
                <a16:creationId xmlns:a16="http://schemas.microsoft.com/office/drawing/2014/main" id="{C73A8C5C-A687-F04D-DABD-5FE54A8D2B0B}"/>
              </a:ext>
            </a:extLst>
          </p:cNvPr>
          <p:cNvSpPr txBox="1"/>
          <p:nvPr/>
        </p:nvSpPr>
        <p:spPr>
          <a:xfrm>
            <a:off x="5042269" y="1957679"/>
            <a:ext cx="7007088" cy="3293169"/>
          </a:xfrm>
          <a:prstGeom prst="rect">
            <a:avLst/>
          </a:prstGeom>
          <a:noFill/>
          <a:ln>
            <a:noFill/>
          </a:ln>
        </p:spPr>
        <p:txBody>
          <a:bodyPr spcFirstLastPara="1" wrap="square" lIns="91425" tIns="45700" rIns="91425" bIns="45700" anchor="t" anchorCtr="0">
            <a:spAutoFit/>
          </a:bodyPr>
          <a:lstStyle/>
          <a:p>
            <a:pPr lvl="0">
              <a:buClr>
                <a:prstClr val="black"/>
              </a:buClr>
              <a:buSzPts val="2200"/>
              <a:defRPr/>
            </a:pPr>
            <a:r>
              <a:rPr lang="en-US" sz="2600">
                <a:solidFill>
                  <a:prstClr val="black"/>
                </a:solidFill>
                <a:latin typeface="DengXian" panose="02010600030101010101" pitchFamily="2" charset="-122"/>
                <a:ea typeface="DengXian" panose="02010600030101010101" pitchFamily="2" charset="-122"/>
                <a:cs typeface="Arial"/>
                <a:sym typeface="Arial"/>
              </a:rPr>
              <a:t>Humans have been interested in the feasibility of creating machines to simulate the human brain since at least the first century BC. In modern times, </a:t>
            </a:r>
            <a:r>
              <a:rPr lang="en-US" sz="2600">
                <a:solidFill>
                  <a:srgbClr val="45B39C"/>
                </a:solidFill>
                <a:latin typeface="DengXian" panose="02010600030101010101" pitchFamily="2" charset="-122"/>
                <a:ea typeface="DengXian" panose="02010600030101010101" pitchFamily="2" charset="-122"/>
                <a:cs typeface="Arial"/>
                <a:sym typeface="Arial"/>
              </a:rPr>
              <a:t>McCarthy</a:t>
            </a:r>
            <a:r>
              <a:rPr lang="en-US" sz="2600">
                <a:solidFill>
                  <a:prstClr val="black"/>
                </a:solidFill>
                <a:latin typeface="DengXian" panose="02010600030101010101" pitchFamily="2" charset="-122"/>
                <a:ea typeface="DengXian" panose="02010600030101010101" pitchFamily="2" charset="-122"/>
                <a:cs typeface="Arial"/>
                <a:sym typeface="Arial"/>
              </a:rPr>
              <a:t> coined the term "artificial intelligence" in 1955. In 1956, McCarthy and others organized a conference called the "Dartmouth College Summer Artificial Intelligence Research Project."</a:t>
            </a:r>
            <a:endParaRPr kumimoji="0" lang="en-US" sz="26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Arial"/>
              <a:sym typeface="Arial"/>
            </a:endParaRPr>
          </a:p>
        </p:txBody>
      </p:sp>
      <p:pic>
        <p:nvPicPr>
          <p:cNvPr id="9" name="圖片 6">
            <a:extLst>
              <a:ext uri="{FF2B5EF4-FFF2-40B4-BE49-F238E27FC236}">
                <a16:creationId xmlns:a16="http://schemas.microsoft.com/office/drawing/2014/main" id="{4CDCCC9B-6E86-8A2B-11CE-0E5F7659D4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449" y="38781"/>
            <a:ext cx="1138604" cy="1405401"/>
          </a:xfrm>
          <a:prstGeom prst="rect">
            <a:avLst/>
          </a:prstGeom>
        </p:spPr>
      </p:pic>
      <p:sp>
        <p:nvSpPr>
          <p:cNvPr id="4" name="Google Shape;150;p6">
            <a:extLst>
              <a:ext uri="{FF2B5EF4-FFF2-40B4-BE49-F238E27FC236}">
                <a16:creationId xmlns:a16="http://schemas.microsoft.com/office/drawing/2014/main" id="{5BC1573C-B734-09F3-71E6-887B9AF0CDE9}"/>
              </a:ext>
            </a:extLst>
          </p:cNvPr>
          <p:cNvSpPr txBox="1"/>
          <p:nvPr/>
        </p:nvSpPr>
        <p:spPr>
          <a:xfrm>
            <a:off x="931640" y="4980214"/>
            <a:ext cx="3390977" cy="707846"/>
          </a:xfrm>
          <a:prstGeom prst="rect">
            <a:avLst/>
          </a:prstGeom>
          <a:noFill/>
          <a:ln>
            <a:noFill/>
          </a:ln>
        </p:spPr>
        <p:txBody>
          <a:bodyPr spcFirstLastPara="1" wrap="square" lIns="91425" tIns="45700" rIns="91425" bIns="45700" anchor="t" anchorCtr="0">
            <a:spAutoFit/>
          </a:bodyPr>
          <a:lstStyle/>
          <a:p>
            <a:pPr lvl="0" algn="ctr">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John McCarthy (</a:t>
            </a:r>
            <a:r>
              <a:rPr lang="en-US" err="1">
                <a:solidFill>
                  <a:prstClr val="black"/>
                </a:solidFill>
                <a:latin typeface="Arial"/>
                <a:ea typeface="Arial"/>
                <a:cs typeface="Arial"/>
                <a:sym typeface="Arial"/>
              </a:rPr>
              <a:t>約翰·麥卡錫</a:t>
            </a:r>
            <a:r>
              <a:rPr lang="en-US">
                <a:solidFill>
                  <a:prstClr val="black"/>
                </a:solidFill>
                <a:latin typeface="Arial"/>
                <a:ea typeface="Arial"/>
                <a:cs typeface="Arial"/>
                <a:sym typeface="Arial"/>
              </a:rPr>
              <a:t>)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lvl="0" algn="ctr">
              <a:defRPr/>
            </a:pPr>
            <a:r>
              <a:rPr lang="en-US" sz="2000">
                <a:solidFill>
                  <a:prstClr val="black"/>
                </a:solidFill>
                <a:latin typeface="Arial"/>
                <a:ea typeface="Arial"/>
                <a:cs typeface="Arial"/>
                <a:sym typeface="Arial"/>
              </a:rPr>
              <a:t>American computer scientist</a:t>
            </a:r>
            <a:endParaRPr kumimoji="0" sz="20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217803814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04FBD-E5B1-CB8F-7A0E-9D39DB701E99}"/>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6895A27A-5836-758F-2435-C4DADEA03C79}"/>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矩形 2">
            <a:extLst>
              <a:ext uri="{FF2B5EF4-FFF2-40B4-BE49-F238E27FC236}">
                <a16:creationId xmlns:a16="http://schemas.microsoft.com/office/drawing/2014/main" id="{5AC36F21-F6BB-D4BB-C507-FBAFA833FEBA}"/>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9">
            <a:extLst>
              <a:ext uri="{FF2B5EF4-FFF2-40B4-BE49-F238E27FC236}">
                <a16:creationId xmlns:a16="http://schemas.microsoft.com/office/drawing/2014/main" id="{6CAF0312-C404-9659-BDAC-1FC5D0FC1972}"/>
              </a:ext>
            </a:extLst>
          </p:cNvPr>
          <p:cNvSpPr/>
          <p:nvPr/>
        </p:nvSpPr>
        <p:spPr>
          <a:xfrm>
            <a:off x="1704174" y="327198"/>
            <a:ext cx="8783652" cy="723275"/>
          </a:xfrm>
          <a:prstGeom prst="rect">
            <a:avLst/>
          </a:prstGeom>
        </p:spPr>
        <p:txBody>
          <a:bodyPr wrap="square">
            <a:spAutoFit/>
          </a:bodyPr>
          <a:lstStyle/>
          <a:p>
            <a:pPr lvl="0" algn="ctr">
              <a:defRPr/>
            </a:pPr>
            <a:r>
              <a:rPr lang="en-US" altLang="zh-HK" sz="4100" b="1">
                <a:solidFill>
                  <a:prstClr val="white"/>
                </a:solidFill>
                <a:latin typeface="DengXian" panose="02010600030101010101" pitchFamily="2" charset="-122"/>
                <a:ea typeface="DengXian" panose="02010600030101010101" pitchFamily="2" charset="-122"/>
                <a:cs typeface="Calibri"/>
                <a:sym typeface="Calibri"/>
              </a:rPr>
              <a:t>The Origins of Artificial Intelligence</a:t>
            </a:r>
            <a:endParaRPr kumimoji="0" lang="zh-HK" altLang="en-US" sz="4100" b="1"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endParaRPr>
          </a:p>
        </p:txBody>
      </p:sp>
      <p:sp>
        <p:nvSpPr>
          <p:cNvPr id="7" name="文字方塊 6">
            <a:extLst>
              <a:ext uri="{FF2B5EF4-FFF2-40B4-BE49-F238E27FC236}">
                <a16:creationId xmlns:a16="http://schemas.microsoft.com/office/drawing/2014/main" id="{C100AF26-10BA-E45E-C5DF-25C65064D201}"/>
              </a:ext>
            </a:extLst>
          </p:cNvPr>
          <p:cNvSpPr txBox="1"/>
          <p:nvPr/>
        </p:nvSpPr>
        <p:spPr>
          <a:xfrm>
            <a:off x="0" y="6490873"/>
            <a:ext cx="509626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等线" panose="02010600030101010101" pitchFamily="2" charset="-122"/>
                <a:cs typeface="+mn-cs"/>
              </a:rPr>
              <a:t>© TURNED-E! Education Limited </a:t>
            </a:r>
            <a:r>
              <a:rPr kumimoji="0" lang="zh-HK" altLang="en-US"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育教創科有限公司 </a:t>
            </a:r>
            <a:r>
              <a:rPr kumimoji="0" lang="en-US" altLang="zh-HK" sz="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新細明體" panose="02020500000000000000" pitchFamily="18" charset="-120"/>
                <a:cs typeface="+mn-cs"/>
              </a:rPr>
              <a:t>2025</a:t>
            </a:r>
          </a:p>
        </p:txBody>
      </p:sp>
      <p:grpSp>
        <p:nvGrpSpPr>
          <p:cNvPr id="8" name="Group 7">
            <a:extLst>
              <a:ext uri="{FF2B5EF4-FFF2-40B4-BE49-F238E27FC236}">
                <a16:creationId xmlns:a16="http://schemas.microsoft.com/office/drawing/2014/main" id="{4217D0A6-3D56-A166-73CF-7B7F59E46498}"/>
              </a:ext>
            </a:extLst>
          </p:cNvPr>
          <p:cNvGrpSpPr/>
          <p:nvPr/>
        </p:nvGrpSpPr>
        <p:grpSpPr>
          <a:xfrm>
            <a:off x="264195" y="1720926"/>
            <a:ext cx="4566264" cy="3967134"/>
            <a:chOff x="487352" y="1867883"/>
            <a:chExt cx="4566264" cy="3967134"/>
          </a:xfrm>
        </p:grpSpPr>
        <p:pic>
          <p:nvPicPr>
            <p:cNvPr id="5" name="Google Shape;149;p6" descr="John McCarthyçåçæå°çµæ">
              <a:extLst>
                <a:ext uri="{FF2B5EF4-FFF2-40B4-BE49-F238E27FC236}">
                  <a16:creationId xmlns:a16="http://schemas.microsoft.com/office/drawing/2014/main" id="{045BB9C1-F373-6518-9F04-A621ECC2B55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87352" y="1867883"/>
              <a:ext cx="4566264" cy="3122234"/>
            </a:xfrm>
            <a:prstGeom prst="rect">
              <a:avLst/>
            </a:prstGeom>
            <a:noFill/>
            <a:ln>
              <a:noFill/>
            </a:ln>
          </p:spPr>
        </p:pic>
        <p:sp>
          <p:nvSpPr>
            <p:cNvPr id="6" name="Google Shape;150;p6">
              <a:extLst>
                <a:ext uri="{FF2B5EF4-FFF2-40B4-BE49-F238E27FC236}">
                  <a16:creationId xmlns:a16="http://schemas.microsoft.com/office/drawing/2014/main" id="{0E943A2C-EEA7-978A-E38C-9A66B8D626F7}"/>
                </a:ext>
              </a:extLst>
            </p:cNvPr>
            <p:cNvSpPr txBox="1"/>
            <p:nvPr/>
          </p:nvSpPr>
          <p:spPr>
            <a:xfrm>
              <a:off x="1154797" y="5127171"/>
              <a:ext cx="3390977" cy="707846"/>
            </a:xfrm>
            <a:prstGeom prst="rect">
              <a:avLst/>
            </a:prstGeom>
            <a:noFill/>
            <a:ln>
              <a:noFill/>
            </a:ln>
          </p:spPr>
          <p:txBody>
            <a:bodyPr spcFirstLastPara="1" wrap="square" lIns="91425" tIns="45700" rIns="91425" bIns="45700" anchor="t" anchorCtr="0">
              <a:spAutoFit/>
            </a:bodyPr>
            <a:lstStyle/>
            <a:p>
              <a:pPr lvl="0" algn="ctr">
                <a:defRPr/>
              </a:pPr>
              <a:r>
                <a:rPr kumimoji="0" lang="en-US" sz="2000" b="0" i="0" u="none" strike="noStrike" kern="1200" cap="none" spc="0" normalizeH="0" baseline="0" noProof="0">
                  <a:ln>
                    <a:noFill/>
                  </a:ln>
                  <a:solidFill>
                    <a:prstClr val="black"/>
                  </a:solidFill>
                  <a:effectLst/>
                  <a:uLnTx/>
                  <a:uFillTx/>
                  <a:latin typeface="Arial"/>
                  <a:ea typeface="Arial"/>
                  <a:cs typeface="Arial"/>
                  <a:sym typeface="Arial"/>
                </a:rPr>
                <a:t>John McCarthy (</a:t>
              </a:r>
              <a:r>
                <a:rPr lang="en-US" err="1">
                  <a:solidFill>
                    <a:prstClr val="black"/>
                  </a:solidFill>
                  <a:latin typeface="Arial"/>
                  <a:ea typeface="Arial"/>
                  <a:cs typeface="Arial"/>
                  <a:sym typeface="Arial"/>
                </a:rPr>
                <a:t>約翰·麥卡錫</a:t>
              </a:r>
              <a:r>
                <a:rPr lang="en-US">
                  <a:solidFill>
                    <a:prstClr val="black"/>
                  </a:solidFill>
                  <a:latin typeface="Arial"/>
                  <a:ea typeface="Arial"/>
                  <a:cs typeface="Arial"/>
                  <a:sym typeface="Arial"/>
                </a:rPr>
                <a:t>)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lvl="0" algn="ctr">
                <a:defRPr/>
              </a:pPr>
              <a:r>
                <a:rPr lang="en-US" sz="2000">
                  <a:solidFill>
                    <a:prstClr val="black"/>
                  </a:solidFill>
                  <a:latin typeface="Arial"/>
                  <a:ea typeface="Arial"/>
                  <a:cs typeface="Arial"/>
                  <a:sym typeface="Arial"/>
                </a:rPr>
                <a:t>American computer scientist</a:t>
              </a:r>
              <a:endParaRPr kumimoji="0" sz="2000" b="0" i="0" u="none" strike="noStrike" kern="1200" cap="none" spc="0" normalizeH="0" baseline="0" noProof="0">
                <a:ln>
                  <a:noFill/>
                </a:ln>
                <a:solidFill>
                  <a:prstClr val="black"/>
                </a:solidFill>
                <a:effectLst/>
                <a:uLnTx/>
                <a:uFillTx/>
                <a:latin typeface="Arial"/>
                <a:ea typeface="Arial"/>
                <a:cs typeface="Arial"/>
                <a:sym typeface="Arial"/>
              </a:endParaRPr>
            </a:p>
          </p:txBody>
        </p:sp>
      </p:grpSp>
      <p:sp>
        <p:nvSpPr>
          <p:cNvPr id="12" name="Google Shape;151;p6">
            <a:extLst>
              <a:ext uri="{FF2B5EF4-FFF2-40B4-BE49-F238E27FC236}">
                <a16:creationId xmlns:a16="http://schemas.microsoft.com/office/drawing/2014/main" id="{BF01D199-498D-9F60-16FC-70E0CF2824DF}"/>
              </a:ext>
            </a:extLst>
          </p:cNvPr>
          <p:cNvSpPr txBox="1"/>
          <p:nvPr/>
        </p:nvSpPr>
        <p:spPr>
          <a:xfrm>
            <a:off x="5096267" y="2434444"/>
            <a:ext cx="7007088" cy="2092840"/>
          </a:xfrm>
          <a:prstGeom prst="rect">
            <a:avLst/>
          </a:prstGeom>
          <a:noFill/>
          <a:ln>
            <a:noFill/>
          </a:ln>
        </p:spPr>
        <p:txBody>
          <a:bodyPr spcFirstLastPara="1" wrap="square" lIns="91425" tIns="45700" rIns="91425" bIns="45700" anchor="t" anchorCtr="0">
            <a:spAutoFit/>
          </a:bodyPr>
          <a:lstStyle/>
          <a:p>
            <a:pPr lvl="0">
              <a:buClr>
                <a:prstClr val="black"/>
              </a:buClr>
              <a:buSzPts val="2200"/>
              <a:defRPr/>
            </a:pPr>
            <a:r>
              <a:rPr lang="en-US" sz="2600">
                <a:solidFill>
                  <a:prstClr val="black"/>
                </a:solidFill>
                <a:latin typeface="DengXian" panose="02010600030101010101" pitchFamily="2" charset="-122"/>
                <a:ea typeface="DengXian" panose="02010600030101010101" pitchFamily="2" charset="-122"/>
                <a:cs typeface="Arial"/>
                <a:sym typeface="Arial"/>
              </a:rPr>
              <a:t>Starting from this point, </a:t>
            </a:r>
            <a:r>
              <a:rPr lang="en-US" sz="2600">
                <a:solidFill>
                  <a:srgbClr val="FF0000"/>
                </a:solidFill>
                <a:latin typeface="DengXian" panose="02010600030101010101" pitchFamily="2" charset="-122"/>
                <a:ea typeface="DengXian" panose="02010600030101010101" pitchFamily="2" charset="-122"/>
                <a:cs typeface="Arial"/>
                <a:sym typeface="Arial"/>
              </a:rPr>
              <a:t>machine learning</a:t>
            </a:r>
            <a:r>
              <a:rPr lang="en-US" sz="2600">
                <a:solidFill>
                  <a:prstClr val="black"/>
                </a:solidFill>
                <a:latin typeface="DengXian" panose="02010600030101010101" pitchFamily="2" charset="-122"/>
                <a:ea typeface="DengXian" panose="02010600030101010101" pitchFamily="2" charset="-122"/>
                <a:cs typeface="Arial"/>
                <a:sym typeface="Arial"/>
              </a:rPr>
              <a:t>, deep learning, and predictive analytics emerged and have evolved into the normative analytics we know today. In addition, a completely new research field has also arisen data science.</a:t>
            </a:r>
            <a:endParaRPr kumimoji="0" lang="en-US" sz="26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Arial"/>
              <a:sym typeface="Arial"/>
            </a:endParaRPr>
          </a:p>
        </p:txBody>
      </p:sp>
      <p:pic>
        <p:nvPicPr>
          <p:cNvPr id="9" name="圖片 6">
            <a:extLst>
              <a:ext uri="{FF2B5EF4-FFF2-40B4-BE49-F238E27FC236}">
                <a16:creationId xmlns:a16="http://schemas.microsoft.com/office/drawing/2014/main" id="{F5306E2C-6D26-8BA8-8E17-2E301E5CE5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449" y="38781"/>
            <a:ext cx="1138604" cy="1405401"/>
          </a:xfrm>
          <a:prstGeom prst="rect">
            <a:avLst/>
          </a:prstGeom>
        </p:spPr>
      </p:pic>
    </p:spTree>
    <p:extLst>
      <p:ext uri="{BB962C8B-B14F-4D97-AF65-F5344CB8AC3E}">
        <p14:creationId xmlns:p14="http://schemas.microsoft.com/office/powerpoint/2010/main" val="2953002618"/>
      </p:ext>
    </p:extLst>
  </p:cSld>
  <p:clrMapOvr>
    <a:masterClrMapping/>
  </p:clrMapOvr>
  <p:transition spd="slow">
    <p:cover/>
  </p:transition>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c9f2aa0-43d3-46ab-8119-1ba227d2472a">
      <Terms xmlns="http://schemas.microsoft.com/office/infopath/2007/PartnerControls"/>
    </lcf76f155ced4ddcb4097134ff3c332f>
    <TaxCatchAll xmlns="742ad41a-9f92-44e4-b8d8-266c90e7587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F99662395D8E44A83AFDA758AB6494" ma:contentTypeVersion="14" ma:contentTypeDescription="Create a new document." ma:contentTypeScope="" ma:versionID="26a3ef65d4e890c545420716eb663f2d">
  <xsd:schema xmlns:xsd="http://www.w3.org/2001/XMLSchema" xmlns:xs="http://www.w3.org/2001/XMLSchema" xmlns:p="http://schemas.microsoft.com/office/2006/metadata/properties" xmlns:ns2="8c9f2aa0-43d3-46ab-8119-1ba227d2472a" xmlns:ns3="742ad41a-9f92-44e4-b8d8-266c90e75875" targetNamespace="http://schemas.microsoft.com/office/2006/metadata/properties" ma:root="true" ma:fieldsID="0b31eacabb65ac9a4cc834a1e0d2c6cb" ns2:_="" ns3:_="">
    <xsd:import namespace="8c9f2aa0-43d3-46ab-8119-1ba227d2472a"/>
    <xsd:import namespace="742ad41a-9f92-44e4-b8d8-266c90e7587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9f2aa0-43d3-46ab-8119-1ba227d247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ea9674b-6f96-47e7-a077-afe6c9b291d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ad41a-9f92-44e4-b8d8-266c90e7587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bbb9602-c0e1-49e4-9ed3-12801e7f9827}" ma:internalName="TaxCatchAll" ma:showField="CatchAllData" ma:web="742ad41a-9f92-44e4-b8d8-266c90e758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608477-5057-404C-9BF2-789EFF5EB23F}">
  <ds:schemaRefs>
    <ds:schemaRef ds:uri="http://schemas.microsoft.com/office/infopath/2007/PartnerControls"/>
    <ds:schemaRef ds:uri="http://www.w3.org/XML/1998/namespace"/>
    <ds:schemaRef ds:uri="http://purl.org/dc/elements/1.1/"/>
    <ds:schemaRef ds:uri="e6f8b1f3-18f1-4125-b591-c6c0a0c84b02"/>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5A8C11A9-0BC0-403F-B1A4-D71BC1ADD609}">
  <ds:schemaRefs>
    <ds:schemaRef ds:uri="http://schemas.microsoft.com/sharepoint/v3/contenttype/forms"/>
  </ds:schemaRefs>
</ds:datastoreItem>
</file>

<file path=customXml/itemProps3.xml><?xml version="1.0" encoding="utf-8"?>
<ds:datastoreItem xmlns:ds="http://schemas.openxmlformats.org/officeDocument/2006/customXml" ds:itemID="{EEBB6596-B3DA-4A25-AA5E-63AC0644611A}"/>
</file>

<file path=docProps/app.xml><?xml version="1.0" encoding="utf-8"?>
<Properties xmlns="http://schemas.openxmlformats.org/officeDocument/2006/extended-properties" xmlns:vt="http://schemas.openxmlformats.org/officeDocument/2006/docPropsVTypes">
  <TotalTime>0</TotalTime>
  <Words>1524</Words>
  <Application>Microsoft Macintosh PowerPoint</Application>
  <PresentationFormat>寬螢幕</PresentationFormat>
  <Paragraphs>201</Paragraphs>
  <Slides>37</Slides>
  <Notes>0</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37</vt:i4>
      </vt:variant>
    </vt:vector>
  </HeadingPairs>
  <TitlesOfParts>
    <vt:vector size="48" baseType="lpstr">
      <vt:lpstr>微軟正黑體 Light</vt:lpstr>
      <vt:lpstr>Adobe 宋体 Std L</vt:lpstr>
      <vt:lpstr>等线</vt:lpstr>
      <vt:lpstr>等线</vt:lpstr>
      <vt:lpstr>DengXian Light</vt:lpstr>
      <vt:lpstr>Inter</vt:lpstr>
      <vt:lpstr>Arial</vt:lpstr>
      <vt:lpstr>Calibri</vt:lpstr>
      <vt:lpstr>Calibri Light</vt:lpstr>
      <vt:lpstr>Century Gothic</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Leung Kwan Cheung</dc:creator>
  <cp:lastModifiedBy>Admin Team</cp:lastModifiedBy>
  <cp:revision>5</cp:revision>
  <dcterms:created xsi:type="dcterms:W3CDTF">2018-09-26T16:03:54Z</dcterms:created>
  <dcterms:modified xsi:type="dcterms:W3CDTF">2026-01-29T05:32:27Z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0x0101005BF99662395D8E44A83AFDA758AB6494</vt:lpwstr>
  </property>
</Properties>
</file>